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8"/>
  </p:notesMasterIdLst>
  <p:sldIdLst>
    <p:sldId id="363" r:id="rId2"/>
    <p:sldId id="340" r:id="rId3"/>
    <p:sldId id="306" r:id="rId4"/>
    <p:sldId id="359" r:id="rId5"/>
    <p:sldId id="295" r:id="rId6"/>
    <p:sldId id="350" r:id="rId7"/>
    <p:sldId id="355" r:id="rId8"/>
    <p:sldId id="351" r:id="rId9"/>
    <p:sldId id="352" r:id="rId10"/>
    <p:sldId id="356" r:id="rId11"/>
    <p:sldId id="360" r:id="rId12"/>
    <p:sldId id="358" r:id="rId13"/>
    <p:sldId id="357" r:id="rId14"/>
    <p:sldId id="361" r:id="rId15"/>
    <p:sldId id="353" r:id="rId16"/>
    <p:sldId id="30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99"/>
    <a:srgbClr val="0000FF"/>
    <a:srgbClr val="000000"/>
    <a:srgbClr val="FF0000"/>
    <a:srgbClr val="009900"/>
    <a:srgbClr val="FF33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21" autoAdjust="0"/>
    <p:restoredTop sz="97837" autoAdjust="0"/>
  </p:normalViewPr>
  <p:slideViewPr>
    <p:cSldViewPr>
      <p:cViewPr>
        <p:scale>
          <a:sx n="70" d="100"/>
          <a:sy n="70" d="100"/>
        </p:scale>
        <p:origin x="-12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0E28648-86F4-4869-BB9F-A77944A60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9CA57-73A0-4459-A0F2-E34CCB13D7D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" name="Rectangle 2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20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120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ACB6-5D3E-4C6F-807A-8E749EEAC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DDC0-420D-4625-BC2B-E7752D6F7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B8A3-3780-4C99-B2DE-40CC84DB4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E6BC4-84F7-4BC4-8F7E-A6C3DA89E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CD4F5-E4EE-4477-A793-3BC9DD850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28936-B25C-454F-BD58-777694D65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82EDA-0B36-442D-9A38-3532DB855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59B60-F372-4958-8F9E-B39C3AA4E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34054-610E-42FE-B27F-C8C7D083A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69810-F005-4838-9250-986B24ACD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3C970-8964-4811-BD0F-A1B0EFEA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D0048-BFD6-4F06-A0BE-7C8B8BCF6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09E2-E59E-409E-9ED4-E6C03DB3B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BA80B-ED65-49EF-8832-8F027D66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2016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6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016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016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7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2016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7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7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7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7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2017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2017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8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8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018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18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8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8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7F28A7F-235D-4E0A-93DB-C85F0C64B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0187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  <p:sldLayoutId id="2147483729" r:id="rId12"/>
    <p:sldLayoutId id="2147483728" r:id="rId13"/>
    <p:sldLayoutId id="2147483727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hyperlink" Target="http://upload.wikimedia.org/wikipedia/commons/6/62/Averrhoa_carambola_ARS_k5735-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gif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hyperlink" Target="../AppData/Local/Temp/ngan/hanh/Hoc%20Tap/kho%20tai%20lieu%20van/Tieng%20Viet/PP-TVPTTH/CHUONG%20I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hyperlink" Target="../AppData/Local/Temp/ngan/hanh/Hoc%20Tap/kho%20tai%20lieu%20van/Tieng%20Viet/PP-TVPTTH/CHUONG%20I.ppt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file:///C:\Users\Dell\Desktop\Thu%20cong%20lop%201%20Hinh%20vuong\Thu%20cong%20lop%201%20Hinh%20vuong\JohnnyGuitar-VariousArtists.mp3" TargetMode="External"/><Relationship Id="rId1" Type="http://schemas.openxmlformats.org/officeDocument/2006/relationships/audio" Target="file:///C:\DOCUME~1\Welcome\LOCALS~1\Temp\Rar$DR21.938\Thu%20cong%20lop%201%20Hinh%20vuong\JohnnyGuitar-VariousArtists.mp3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google.com.vn/imgres?imgurl=http://files.myopera.com/baohannv/blog/Square%20cake-Oct%2023-2.jpg&amp;imgrefurl=http://my.opera.com/baohannv/blog/rec&amp;usg=__QmBM560yr_mjYXe5JdOvomm03Gs=&amp;h=375&amp;w=500&amp;sz=110&amp;hl=vi&amp;start=15&amp;zoom=1&amp;tbnid=Yb498iiAkEjlhM:&amp;tbnh=98&amp;tbnw=130&amp;ei=IQdkUM7QAauSiQeKsICwBg&amp;prev=/search?q=ba%CC%81nh+sinh+nh%C3%A2%CC%A3t+hi%CC%80nh+vu%C3%B4ng&amp;hl=vi&amp;sa=N&amp;gbv=2&amp;tbm=isch&amp;itbs=1" TargetMode="External"/><Relationship Id="rId7" Type="http://schemas.openxmlformats.org/officeDocument/2006/relationships/hyperlink" Target="http://www.google.com.vn/imgres?imgurl=http://www.thachban.com.vn/Site/Upload/2_3.jpg&amp;imgrefurl=http://www.thachban.com.vn/Site/News/ViewProduct.aspx?ProductId=343&amp;usg=__f7Nw71VIDnL5Ys4X8a03NjXCdJU=&amp;h=497&amp;w=500&amp;sz=226&amp;hl=vi&amp;start=4&amp;zoom=1&amp;tbnid=4RPXZptGpDAIAM:&amp;tbnh=129&amp;tbnw=130&amp;ei=HAVkUNmXCqmRigfs9YCoAg&amp;prev=/search?q=h%C3%ACnh+vu%C3%B4ng&amp;hl=vi&amp;gbv=2&amp;tbm=isch&amp;itbs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.vn/imgres?imgurl=http://i243.photobucket.com/albums/ff221/vnschool/Dovui/thovasoi.png&amp;imgrefurl=http://www.vnschool.net/modules.php?name=News&amp;file=save&amp;sid=3104&amp;usg=__dkJKvV20KtmRPP1WTPp3puc-0Q4=&amp;h=371&amp;w=371&amp;sz=139&amp;hl=vi&amp;start=6&amp;zoom=1&amp;tbnid=7H6SxpFfMEDepM:&amp;tbnh=122&amp;tbnw=122&amp;ei=HAVkUNmXCqmRigfs9YCoAg&amp;prev=/search?q=h%C3%ACnh+vu%C3%B4ng&amp;hl=vi&amp;gbv=2&amp;tbm=isch&amp;itbs=1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DMIN\Desktop\Gam%20TC1%20-%20Copy\MVI_1461_mpeg1video.m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Thien Loi\Desktop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7090"/>
            <a:ext cx="525124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TRƯỜNG TIỂU HỌC ÁI MỘ A</a:t>
            </a:r>
            <a:endParaRPr lang="en-US" sz="2800" b="1" spc="5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2052" name="Straight Connector 6"/>
          <p:cNvCxnSpPr>
            <a:cxnSpLocks noChangeShapeType="1"/>
          </p:cNvCxnSpPr>
          <p:nvPr/>
        </p:nvCxnSpPr>
        <p:spPr bwMode="auto">
          <a:xfrm>
            <a:off x="1676400" y="685800"/>
            <a:ext cx="1905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Rectangle 7"/>
          <p:cNvSpPr/>
          <p:nvPr/>
        </p:nvSpPr>
        <p:spPr>
          <a:xfrm>
            <a:off x="1219200" y="1219200"/>
            <a:ext cx="68756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BÀI GIẢNG ĐIỆN TỬ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2483" y="2362200"/>
            <a:ext cx="524271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itchFamily="34" charset="0"/>
              </a:rPr>
              <a:t>MÔN: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itchFamily="34" charset="0"/>
              </a:rPr>
              <a:t>THỦ CÔNG –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itchFamily="34" charset="0"/>
              </a:rPr>
              <a:t>LỚP 1</a:t>
            </a:r>
          </a:p>
          <a:p>
            <a:pPr algn="ctr">
              <a:defRPr/>
            </a:pPr>
            <a:r>
              <a:rPr lang="en-US" sz="32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itchFamily="34" charset="0"/>
              </a:rPr>
              <a:t>Tuần</a:t>
            </a:r>
            <a:r>
              <a:rPr lang="en-US" sz="3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itchFamily="34" charset="0"/>
              </a:rPr>
              <a:t> </a:t>
            </a:r>
            <a:r>
              <a:rPr lang="en-US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Arial" pitchFamily="34" charset="0"/>
              </a:rPr>
              <a:t>4</a:t>
            </a:r>
            <a:endParaRPr lang="en-US" sz="3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Bài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Xé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en-US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dán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hình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</a:rPr>
              <a:t>vuông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1"/>
          <p:cNvSpPr txBox="1">
            <a:spLocks noChangeArrowheads="1"/>
          </p:cNvSpPr>
          <p:nvPr/>
        </p:nvSpPr>
        <p:spPr bwMode="auto">
          <a:xfrm>
            <a:off x="7604125" y="4191000"/>
            <a:ext cx="153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b="0">
              <a:latin typeface=".VnTime" pitchFamily="34" charset="0"/>
            </a:endParaRPr>
          </a:p>
        </p:txBody>
      </p:sp>
      <p:sp>
        <p:nvSpPr>
          <p:cNvPr id="202824" name="Rectangle 72"/>
          <p:cNvSpPr>
            <a:spLocks noChangeArrowheads="1"/>
          </p:cNvSpPr>
          <p:nvPr/>
        </p:nvSpPr>
        <p:spPr bwMode="auto">
          <a:xfrm>
            <a:off x="2895600" y="2514600"/>
            <a:ext cx="3352800" cy="3200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219"/>
          <p:cNvSpPr>
            <a:spLocks noChangeShapeType="1"/>
          </p:cNvSpPr>
          <p:nvPr/>
        </p:nvSpPr>
        <p:spPr bwMode="auto">
          <a:xfrm>
            <a:off x="228600" y="6858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220"/>
          <p:cNvSpPr>
            <a:spLocks noChangeShapeType="1"/>
          </p:cNvSpPr>
          <p:nvPr/>
        </p:nvSpPr>
        <p:spPr bwMode="auto">
          <a:xfrm>
            <a:off x="304800" y="6858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392" name="Rectangle 640"/>
          <p:cNvSpPr>
            <a:spLocks noChangeArrowheads="1"/>
          </p:cNvSpPr>
          <p:nvPr/>
        </p:nvSpPr>
        <p:spPr bwMode="auto">
          <a:xfrm>
            <a:off x="4419600" y="2362200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3395" name="Rectangle 643"/>
          <p:cNvSpPr>
            <a:spLocks noChangeArrowheads="1"/>
          </p:cNvSpPr>
          <p:nvPr/>
        </p:nvSpPr>
        <p:spPr bwMode="auto">
          <a:xfrm>
            <a:off x="4724400" y="39624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03396" name="Rectangle 644"/>
          <p:cNvSpPr>
            <a:spLocks noChangeArrowheads="1"/>
          </p:cNvSpPr>
          <p:nvPr/>
        </p:nvSpPr>
        <p:spPr bwMode="auto">
          <a:xfrm>
            <a:off x="4495800" y="46482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bg1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03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03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03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3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3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24" grpId="0" animBg="1"/>
      <p:bldP spid="203392" grpId="0"/>
      <p:bldP spid="203395" grpId="0"/>
      <p:bldP spid="2033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ập tin:Averrhoa carambola ARS k5735-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2238" y="3505200"/>
            <a:ext cx="38195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Tai sao qua mit lai moc ra tren than c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04800"/>
            <a:ext cx="29718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avat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6858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Phat hien hon 15.000 qua trung ga lau khong kiem di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3716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20890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495800"/>
            <a:ext cx="19812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3d bir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1500" y="5337175"/>
            <a:ext cx="1123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Bunny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26035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chuoi%20NK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30480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ABARBLYL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-12700"/>
            <a:ext cx="899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ABARBLYL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00" y="6553200"/>
            <a:ext cx="899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ABARBLYL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-2730500" y="33401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ABARBLYL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6057900" y="33147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2438400" y="2057400"/>
            <a:ext cx="6172200" cy="2055813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5311" name="WordArt 15"/>
          <p:cNvSpPr>
            <a:spLocks noChangeArrowheads="1" noChangeShapeType="1" noTextEdit="1"/>
          </p:cNvSpPr>
          <p:nvPr/>
        </p:nvSpPr>
        <p:spPr bwMode="auto">
          <a:xfrm>
            <a:off x="4191000" y="2819400"/>
            <a:ext cx="2352675" cy="590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Tifani Heavy"/>
              </a:rPr>
              <a:t>Th­ gi·n</a:t>
            </a:r>
          </a:p>
        </p:txBody>
      </p:sp>
      <p:pic>
        <p:nvPicPr>
          <p:cNvPr id="55312" name="Picture 16" descr="red_rose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806962">
            <a:off x="611188" y="3500438"/>
            <a:ext cx="12604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images_1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7088" y="2744788"/>
            <a:ext cx="10080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images_1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59113" y="5553075"/>
            <a:ext cx="10080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0" name="AutoShape 6"/>
          <p:cNvSpPr>
            <a:spLocks noChangeArrowheads="1"/>
          </p:cNvSpPr>
          <p:nvPr/>
        </p:nvSpPr>
        <p:spPr bwMode="auto">
          <a:xfrm>
            <a:off x="304800" y="1752600"/>
            <a:ext cx="8534400" cy="48006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AutoShap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305800" cy="1143000"/>
          </a:xfrm>
          <a:prstGeom prst="roundRect">
            <a:avLst>
              <a:gd name="adj" fmla="val 21667"/>
            </a:avLst>
          </a:prstGeom>
          <a:noFill/>
        </p:spPr>
        <p:txBody>
          <a:bodyPr/>
          <a:lstStyle/>
          <a:p>
            <a:pPr eaLnBrk="1" hangingPunct="1"/>
            <a:r>
              <a:rPr lang="vi-VN" sz="2800" smtClean="0">
                <a:solidFill>
                  <a:srgbClr val="000000"/>
                </a:solidFill>
                <a:effectLst/>
              </a:rPr>
              <a:t>+ Em hãy nêu các bước </a:t>
            </a:r>
            <a:r>
              <a:rPr lang="en-US" sz="2800" smtClean="0">
                <a:solidFill>
                  <a:srgbClr val="000000"/>
                </a:solidFill>
                <a:effectLst/>
              </a:rPr>
              <a:t>xé</a:t>
            </a:r>
            <a:r>
              <a:rPr lang="vi-VN" sz="2800" smtClean="0">
                <a:solidFill>
                  <a:srgbClr val="000000"/>
                </a:solidFill>
                <a:effectLst/>
              </a:rPr>
              <a:t>, dán hình vuông?</a:t>
            </a:r>
            <a:endParaRPr lang="en-US" sz="2800" smtClean="0">
              <a:solidFill>
                <a:srgbClr val="000000"/>
              </a:solidFill>
              <a:effectLst/>
            </a:endParaRP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838200" y="2971800"/>
            <a:ext cx="769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     </a:t>
            </a:r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XÐ, d¸n h</a:t>
            </a:r>
            <a:r>
              <a:rPr lang="en-US" sz="2800">
                <a:solidFill>
                  <a:srgbClr val="000000"/>
                </a:solidFill>
              </a:rPr>
              <a:t>ì</a:t>
            </a:r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nh vu«ng gåm 3 b­íc: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B­íc 1</a:t>
            </a:r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: VÏ h</a:t>
            </a:r>
            <a:r>
              <a:rPr lang="en-US" sz="2800">
                <a:solidFill>
                  <a:srgbClr val="000000"/>
                </a:solidFill>
              </a:rPr>
              <a:t>ì</a:t>
            </a:r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nh.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B­íc 2</a:t>
            </a:r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: XÐ h</a:t>
            </a:r>
            <a:r>
              <a:rPr lang="en-US" sz="2800">
                <a:solidFill>
                  <a:srgbClr val="000000"/>
                </a:solidFill>
              </a:rPr>
              <a:t>ì</a:t>
            </a:r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nh.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B­íc 3</a:t>
            </a:r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: D¸n h</a:t>
            </a:r>
            <a:r>
              <a:rPr lang="en-US" sz="2800">
                <a:solidFill>
                  <a:srgbClr val="000000"/>
                </a:solidFill>
              </a:rPr>
              <a:t>ì</a:t>
            </a:r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nh.</a:t>
            </a:r>
          </a:p>
        </p:txBody>
      </p:sp>
      <p:pic>
        <p:nvPicPr>
          <p:cNvPr id="246791" name="Picture 7" descr="J0301252">
            <a:hlinkClick r:id="rId2" action="ppaction://hlinkpres?slideindex=4&amp;slidetitle=§èi t­îng cña ph­¬ng ph¸p d¹y - häc tiÕng viÖt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066800"/>
            <a:ext cx="12954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92" name="Picture 8" descr="a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"/>
            <a:ext cx="654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0" grpId="0" animBg="1"/>
      <p:bldP spid="246788" grpId="0"/>
      <p:bldP spid="2467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228600"/>
            <a:ext cx="7239000" cy="1676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vi-VN" sz="2800" smtClean="0">
                <a:solidFill>
                  <a:srgbClr val="000000"/>
                </a:solidFill>
              </a:rPr>
              <a:t>+ Em hãy so sánh các bước </a:t>
            </a:r>
            <a:r>
              <a:rPr lang="en-US" sz="2800" smtClean="0">
                <a:solidFill>
                  <a:srgbClr val="000000"/>
                </a:solidFill>
              </a:rPr>
              <a:t>xé</a:t>
            </a:r>
            <a:r>
              <a:rPr lang="vi-VN" sz="2800" smtClean="0">
                <a:solidFill>
                  <a:srgbClr val="000000"/>
                </a:solidFill>
              </a:rPr>
              <a:t>, dán hình chữ nhật và hình vuông có gì giống và khác nhau?</a:t>
            </a: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294917" name="Picture 5" descr="J0301252">
            <a:hlinkClick r:id="rId2" action="ppaction://hlinkpres?slideindex=4&amp;slidetitle=§èi t­îng cña ph­¬ng ph¸p d¹y - häc tiÕng viÖt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066800"/>
            <a:ext cx="12954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18" name="Picture 6" descr="a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4944" name="Group 32"/>
          <p:cNvGraphicFramePr>
            <a:graphicFrameLocks noGrp="1"/>
          </p:cNvGraphicFramePr>
          <p:nvPr>
            <p:ph sz="half" idx="2"/>
          </p:nvPr>
        </p:nvGraphicFramePr>
        <p:xfrm>
          <a:off x="228600" y="2057400"/>
          <a:ext cx="8686800" cy="4527550"/>
        </p:xfrm>
        <a:graphic>
          <a:graphicData uri="http://schemas.openxmlformats.org/drawingml/2006/table">
            <a:tbl>
              <a:tblPr/>
              <a:tblGrid>
                <a:gridCol w="4421188"/>
                <a:gridCol w="4265612"/>
              </a:tblGrid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Giống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nhau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Khác nhau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Xé, dán hình chữ nhật và hình vuông đều làm theo 3 bước: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Bước 1: Vẽ hình.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Bước 2: Xé hình.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Bước 3: Dán hình.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Hình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chữ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nhật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cạnh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dài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bằng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nhau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cạnh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ngắn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bằng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nhau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Hình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vuông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4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cạnh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bằng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nhau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29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G_1449"/>
          <p:cNvPicPr>
            <a:picLocks noChangeAspect="1" noChangeArrowheads="1"/>
          </p:cNvPicPr>
          <p:nvPr/>
        </p:nvPicPr>
        <p:blipFill>
          <a:blip r:embed="rId2"/>
          <a:srcRect l="34875" t="25183" r="28375" b="24991"/>
          <a:stretch>
            <a:fillRect/>
          </a:stretch>
        </p:blipFill>
        <p:spPr bwMode="auto">
          <a:xfrm>
            <a:off x="985838" y="533400"/>
            <a:ext cx="3222625" cy="32766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</p:pic>
      <p:pic>
        <p:nvPicPr>
          <p:cNvPr id="19459" name="Picture 3" descr="IMG_1452"/>
          <p:cNvPicPr>
            <a:picLocks noChangeAspect="1" noChangeArrowheads="1"/>
          </p:cNvPicPr>
          <p:nvPr/>
        </p:nvPicPr>
        <p:blipFill>
          <a:blip r:embed="rId3"/>
          <a:srcRect l="40984" t="36201" r="32240" b="27599"/>
          <a:stretch>
            <a:fillRect/>
          </a:stretch>
        </p:blipFill>
        <p:spPr bwMode="auto">
          <a:xfrm>
            <a:off x="1352550" y="4267200"/>
            <a:ext cx="2438400" cy="222091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</p:pic>
      <p:pic>
        <p:nvPicPr>
          <p:cNvPr id="19460" name="Picture 4" descr="IMG_1448"/>
          <p:cNvPicPr>
            <a:picLocks noChangeAspect="1" noChangeArrowheads="1"/>
          </p:cNvPicPr>
          <p:nvPr/>
        </p:nvPicPr>
        <p:blipFill>
          <a:blip r:embed="rId4"/>
          <a:srcRect l="26625" t="15500" r="19749" b="12000"/>
          <a:stretch>
            <a:fillRect/>
          </a:stretch>
        </p:blipFill>
        <p:spPr bwMode="auto">
          <a:xfrm>
            <a:off x="5172075" y="9906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IMG_1449"/>
          <p:cNvPicPr>
            <a:picLocks noChangeAspect="1" noChangeArrowheads="1"/>
          </p:cNvPicPr>
          <p:nvPr/>
        </p:nvPicPr>
        <p:blipFill>
          <a:blip r:embed="rId5"/>
          <a:srcRect l="34875" t="25183" r="28375" b="24991"/>
          <a:stretch>
            <a:fillRect/>
          </a:stretch>
        </p:blipFill>
        <p:spPr bwMode="auto">
          <a:xfrm>
            <a:off x="5486400" y="4343400"/>
            <a:ext cx="2133600" cy="2057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79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09273" name="JohnnyGuitar-VariousArtists.mp3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2324100" y="3695700"/>
            <a:ext cx="304800" cy="304800"/>
          </a:xfrm>
        </p:spPr>
      </p:pic>
      <p:pic>
        <p:nvPicPr>
          <p:cNvPr id="309275" name="JohnnyGuitar-VariousArtists.mp3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6515100" y="2533650"/>
            <a:ext cx="304800" cy="304800"/>
          </a:xfrm>
        </p:spPr>
      </p:pic>
      <p:pic>
        <p:nvPicPr>
          <p:cNvPr id="20485" name="Picture 2" descr="lúa"/>
          <p:cNvPicPr>
            <a:picLocks noChangeAspect="1" noChangeArrowheads="1"/>
          </p:cNvPicPr>
          <p:nvPr/>
        </p:nvPicPr>
        <p:blipFill>
          <a:blip r:embed="rId5"/>
          <a:srcRect l="5000" t="4256" r="5000" b="4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5638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rgbClr val="FF0000"/>
                </a:solidFill>
                <a:latin typeface=".VnAristote" pitchFamily="34" charset="0"/>
              </a:rPr>
              <a:t>Thùc hµnh</a:t>
            </a:r>
          </a:p>
        </p:txBody>
      </p:sp>
      <p:sp>
        <p:nvSpPr>
          <p:cNvPr id="309292" name="Rectangle 44"/>
          <p:cNvSpPr>
            <a:spLocks noChangeArrowheads="1"/>
          </p:cNvSpPr>
          <p:nvPr/>
        </p:nvSpPr>
        <p:spPr bwMode="auto">
          <a:xfrm>
            <a:off x="-152400" y="4495800"/>
            <a:ext cx="944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Clr>
                <a:schemeClr val="tx2"/>
              </a:buClr>
              <a:defRPr/>
            </a:pPr>
            <a:endParaRPr lang="en-US" sz="4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309293" name="AutoShape 45"/>
          <p:cNvSpPr>
            <a:spLocks noChangeArrowheads="1"/>
          </p:cNvSpPr>
          <p:nvPr/>
        </p:nvSpPr>
        <p:spPr bwMode="auto">
          <a:xfrm>
            <a:off x="0" y="914400"/>
            <a:ext cx="3683000" cy="1371600"/>
          </a:xfrm>
          <a:prstGeom prst="cloudCallout">
            <a:avLst>
              <a:gd name="adj1" fmla="val 40171"/>
              <a:gd name="adj2" fmla="val 46644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20489" name="Text Box 52"/>
          <p:cNvSpPr txBox="1">
            <a:spLocks noChangeArrowheads="1"/>
          </p:cNvSpPr>
          <p:nvPr/>
        </p:nvSpPr>
        <p:spPr bwMode="auto">
          <a:xfrm>
            <a:off x="152400" y="12192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>
                <a:solidFill>
                  <a:srgbClr val="0000FF"/>
                </a:solidFill>
              </a:rPr>
              <a:t>Hoạt động 3</a:t>
            </a:r>
          </a:p>
        </p:txBody>
      </p:sp>
      <p:pic>
        <p:nvPicPr>
          <p:cNvPr id="12" name="JohnnyGuitar-VariousArtists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5334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36" fill="hold"/>
                                        <p:tgtEl>
                                          <p:spTgt spid="309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1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136" fill="hold"/>
                                        <p:tgtEl>
                                          <p:spTgt spid="309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9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9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01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273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275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09292" grpId="0" build="p"/>
      <p:bldP spid="3092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8"/>
          <p:cNvGrpSpPr>
            <a:grpSpLocks/>
          </p:cNvGrpSpPr>
          <p:nvPr/>
        </p:nvGrpSpPr>
        <p:grpSpPr bwMode="auto">
          <a:xfrm>
            <a:off x="0" y="304800"/>
            <a:ext cx="3959225" cy="3332163"/>
            <a:chOff x="2" y="0"/>
            <a:chExt cx="995" cy="2099"/>
          </a:xfrm>
        </p:grpSpPr>
        <p:sp>
          <p:nvSpPr>
            <p:cNvPr id="1032" name="AutoShape 9"/>
            <p:cNvSpPr>
              <a:spLocks noChangeAspect="1" noChangeArrowheads="1" noTextEdit="1"/>
            </p:cNvSpPr>
            <p:nvPr/>
          </p:nvSpPr>
          <p:spPr bwMode="auto">
            <a:xfrm>
              <a:off x="192" y="1296"/>
              <a:ext cx="80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10"/>
            <p:cNvGrpSpPr>
              <a:grpSpLocks/>
            </p:cNvGrpSpPr>
            <p:nvPr/>
          </p:nvGrpSpPr>
          <p:grpSpPr bwMode="auto">
            <a:xfrm>
              <a:off x="10" y="3"/>
              <a:ext cx="794" cy="666"/>
              <a:chOff x="10" y="3"/>
              <a:chExt cx="794" cy="666"/>
            </a:xfrm>
          </p:grpSpPr>
          <p:sp>
            <p:nvSpPr>
              <p:cNvPr id="1154" name="Freeform 11"/>
              <p:cNvSpPr>
                <a:spLocks/>
              </p:cNvSpPr>
              <p:nvPr/>
            </p:nvSpPr>
            <p:spPr bwMode="auto">
              <a:xfrm>
                <a:off x="436" y="21"/>
                <a:ext cx="112" cy="49"/>
              </a:xfrm>
              <a:custGeom>
                <a:avLst/>
                <a:gdLst>
                  <a:gd name="T0" fmla="*/ 0 w 223"/>
                  <a:gd name="T1" fmla="*/ 11 h 98"/>
                  <a:gd name="T2" fmla="*/ 0 w 223"/>
                  <a:gd name="T3" fmla="*/ 11 h 98"/>
                  <a:gd name="T4" fmla="*/ 1 w 223"/>
                  <a:gd name="T5" fmla="*/ 11 h 98"/>
                  <a:gd name="T6" fmla="*/ 1 w 223"/>
                  <a:gd name="T7" fmla="*/ 11 h 98"/>
                  <a:gd name="T8" fmla="*/ 1 w 223"/>
                  <a:gd name="T9" fmla="*/ 10 h 98"/>
                  <a:gd name="T10" fmla="*/ 3 w 223"/>
                  <a:gd name="T11" fmla="*/ 11 h 98"/>
                  <a:gd name="T12" fmla="*/ 6 w 223"/>
                  <a:gd name="T13" fmla="*/ 11 h 98"/>
                  <a:gd name="T14" fmla="*/ 8 w 223"/>
                  <a:gd name="T15" fmla="*/ 11 h 98"/>
                  <a:gd name="T16" fmla="*/ 10 w 223"/>
                  <a:gd name="T17" fmla="*/ 11 h 98"/>
                  <a:gd name="T18" fmla="*/ 12 w 223"/>
                  <a:gd name="T19" fmla="*/ 11 h 98"/>
                  <a:gd name="T20" fmla="*/ 14 w 223"/>
                  <a:gd name="T21" fmla="*/ 10 h 98"/>
                  <a:gd name="T22" fmla="*/ 16 w 223"/>
                  <a:gd name="T23" fmla="*/ 9 h 98"/>
                  <a:gd name="T24" fmla="*/ 18 w 223"/>
                  <a:gd name="T25" fmla="*/ 9 h 98"/>
                  <a:gd name="T26" fmla="*/ 19 w 223"/>
                  <a:gd name="T27" fmla="*/ 7 h 98"/>
                  <a:gd name="T28" fmla="*/ 21 w 223"/>
                  <a:gd name="T29" fmla="*/ 6 h 98"/>
                  <a:gd name="T30" fmla="*/ 22 w 223"/>
                  <a:gd name="T31" fmla="*/ 6 h 98"/>
                  <a:gd name="T32" fmla="*/ 24 w 223"/>
                  <a:gd name="T33" fmla="*/ 4 h 98"/>
                  <a:gd name="T34" fmla="*/ 25 w 223"/>
                  <a:gd name="T35" fmla="*/ 3 h 98"/>
                  <a:gd name="T36" fmla="*/ 26 w 223"/>
                  <a:gd name="T37" fmla="*/ 2 h 98"/>
                  <a:gd name="T38" fmla="*/ 27 w 223"/>
                  <a:gd name="T39" fmla="*/ 1 h 98"/>
                  <a:gd name="T40" fmla="*/ 28 w 223"/>
                  <a:gd name="T41" fmla="*/ 0 h 98"/>
                  <a:gd name="T42" fmla="*/ 28 w 223"/>
                  <a:gd name="T43" fmla="*/ 2 h 98"/>
                  <a:gd name="T44" fmla="*/ 27 w 223"/>
                  <a:gd name="T45" fmla="*/ 3 h 98"/>
                  <a:gd name="T46" fmla="*/ 26 w 223"/>
                  <a:gd name="T47" fmla="*/ 3 h 98"/>
                  <a:gd name="T48" fmla="*/ 25 w 223"/>
                  <a:gd name="T49" fmla="*/ 5 h 98"/>
                  <a:gd name="T50" fmla="*/ 23 w 223"/>
                  <a:gd name="T51" fmla="*/ 6 h 98"/>
                  <a:gd name="T52" fmla="*/ 22 w 223"/>
                  <a:gd name="T53" fmla="*/ 7 h 98"/>
                  <a:gd name="T54" fmla="*/ 20 w 223"/>
                  <a:gd name="T55" fmla="*/ 9 h 98"/>
                  <a:gd name="T56" fmla="*/ 17 w 223"/>
                  <a:gd name="T57" fmla="*/ 10 h 98"/>
                  <a:gd name="T58" fmla="*/ 15 w 223"/>
                  <a:gd name="T59" fmla="*/ 11 h 98"/>
                  <a:gd name="T60" fmla="*/ 13 w 223"/>
                  <a:gd name="T61" fmla="*/ 12 h 98"/>
                  <a:gd name="T62" fmla="*/ 11 w 223"/>
                  <a:gd name="T63" fmla="*/ 12 h 98"/>
                  <a:gd name="T64" fmla="*/ 8 w 223"/>
                  <a:gd name="T65" fmla="*/ 12 h 98"/>
                  <a:gd name="T66" fmla="*/ 6 w 223"/>
                  <a:gd name="T67" fmla="*/ 12 h 98"/>
                  <a:gd name="T68" fmla="*/ 4 w 223"/>
                  <a:gd name="T69" fmla="*/ 12 h 98"/>
                  <a:gd name="T70" fmla="*/ 2 w 223"/>
                  <a:gd name="T71" fmla="*/ 12 h 98"/>
                  <a:gd name="T72" fmla="*/ 0 w 223"/>
                  <a:gd name="T73" fmla="*/ 11 h 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3"/>
                  <a:gd name="T112" fmla="*/ 0 h 98"/>
                  <a:gd name="T113" fmla="*/ 223 w 223"/>
                  <a:gd name="T114" fmla="*/ 98 h 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3" h="98">
                    <a:moveTo>
                      <a:pt x="0" y="85"/>
                    </a:moveTo>
                    <a:lnTo>
                      <a:pt x="0" y="84"/>
                    </a:lnTo>
                    <a:lnTo>
                      <a:pt x="3" y="83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24" y="85"/>
                    </a:lnTo>
                    <a:lnTo>
                      <a:pt x="43" y="87"/>
                    </a:lnTo>
                    <a:lnTo>
                      <a:pt x="60" y="88"/>
                    </a:lnTo>
                    <a:lnTo>
                      <a:pt x="76" y="86"/>
                    </a:lnTo>
                    <a:lnTo>
                      <a:pt x="92" y="83"/>
                    </a:lnTo>
                    <a:lnTo>
                      <a:pt x="108" y="78"/>
                    </a:lnTo>
                    <a:lnTo>
                      <a:pt x="123" y="72"/>
                    </a:lnTo>
                    <a:lnTo>
                      <a:pt x="137" y="65"/>
                    </a:lnTo>
                    <a:lnTo>
                      <a:pt x="151" y="57"/>
                    </a:lnTo>
                    <a:lnTo>
                      <a:pt x="163" y="49"/>
                    </a:lnTo>
                    <a:lnTo>
                      <a:pt x="175" y="41"/>
                    </a:lnTo>
                    <a:lnTo>
                      <a:pt x="187" y="32"/>
                    </a:lnTo>
                    <a:lnTo>
                      <a:pt x="197" y="23"/>
                    </a:lnTo>
                    <a:lnTo>
                      <a:pt x="206" y="15"/>
                    </a:lnTo>
                    <a:lnTo>
                      <a:pt x="215" y="7"/>
                    </a:lnTo>
                    <a:lnTo>
                      <a:pt x="223" y="0"/>
                    </a:lnTo>
                    <a:lnTo>
                      <a:pt x="221" y="9"/>
                    </a:lnTo>
                    <a:lnTo>
                      <a:pt x="215" y="18"/>
                    </a:lnTo>
                    <a:lnTo>
                      <a:pt x="207" y="27"/>
                    </a:lnTo>
                    <a:lnTo>
                      <a:pt x="196" y="38"/>
                    </a:lnTo>
                    <a:lnTo>
                      <a:pt x="183" y="48"/>
                    </a:lnTo>
                    <a:lnTo>
                      <a:pt x="169" y="58"/>
                    </a:lnTo>
                    <a:lnTo>
                      <a:pt x="153" y="68"/>
                    </a:lnTo>
                    <a:lnTo>
                      <a:pt x="136" y="76"/>
                    </a:lnTo>
                    <a:lnTo>
                      <a:pt x="119" y="84"/>
                    </a:lnTo>
                    <a:lnTo>
                      <a:pt x="100" y="90"/>
                    </a:lnTo>
                    <a:lnTo>
                      <a:pt x="82" y="94"/>
                    </a:lnTo>
                    <a:lnTo>
                      <a:pt x="64" y="98"/>
                    </a:lnTo>
                    <a:lnTo>
                      <a:pt x="46" y="98"/>
                    </a:lnTo>
                    <a:lnTo>
                      <a:pt x="30" y="97"/>
                    </a:lnTo>
                    <a:lnTo>
                      <a:pt x="14" y="9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2"/>
              <p:cNvSpPr>
                <a:spLocks/>
              </p:cNvSpPr>
              <p:nvPr/>
            </p:nvSpPr>
            <p:spPr bwMode="auto">
              <a:xfrm>
                <a:off x="524" y="7"/>
                <a:ext cx="6" cy="38"/>
              </a:xfrm>
              <a:custGeom>
                <a:avLst/>
                <a:gdLst>
                  <a:gd name="T0" fmla="*/ 1 w 13"/>
                  <a:gd name="T1" fmla="*/ 0 h 76"/>
                  <a:gd name="T2" fmla="*/ 1 w 13"/>
                  <a:gd name="T3" fmla="*/ 1 h 76"/>
                  <a:gd name="T4" fmla="*/ 1 w 13"/>
                  <a:gd name="T5" fmla="*/ 3 h 76"/>
                  <a:gd name="T6" fmla="*/ 1 w 13"/>
                  <a:gd name="T7" fmla="*/ 7 h 76"/>
                  <a:gd name="T8" fmla="*/ 0 w 13"/>
                  <a:gd name="T9" fmla="*/ 10 h 76"/>
                  <a:gd name="T10" fmla="*/ 0 w 13"/>
                  <a:gd name="T11" fmla="*/ 7 h 76"/>
                  <a:gd name="T12" fmla="*/ 0 w 13"/>
                  <a:gd name="T13" fmla="*/ 3 h 76"/>
                  <a:gd name="T14" fmla="*/ 0 w 13"/>
                  <a:gd name="T15" fmla="*/ 1 h 76"/>
                  <a:gd name="T16" fmla="*/ 1 w 13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6"/>
                  <a:gd name="T29" fmla="*/ 13 w 13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6">
                    <a:moveTo>
                      <a:pt x="9" y="0"/>
                    </a:moveTo>
                    <a:lnTo>
                      <a:pt x="13" y="9"/>
                    </a:lnTo>
                    <a:lnTo>
                      <a:pt x="13" y="31"/>
                    </a:lnTo>
                    <a:lnTo>
                      <a:pt x="9" y="56"/>
                    </a:lnTo>
                    <a:lnTo>
                      <a:pt x="0" y="76"/>
                    </a:lnTo>
                    <a:lnTo>
                      <a:pt x="2" y="56"/>
                    </a:lnTo>
                    <a:lnTo>
                      <a:pt x="5" y="31"/>
                    </a:lnTo>
                    <a:lnTo>
                      <a:pt x="7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3"/>
              <p:cNvSpPr>
                <a:spLocks/>
              </p:cNvSpPr>
              <p:nvPr/>
            </p:nvSpPr>
            <p:spPr bwMode="auto">
              <a:xfrm>
                <a:off x="515" y="6"/>
                <a:ext cx="8" cy="46"/>
              </a:xfrm>
              <a:custGeom>
                <a:avLst/>
                <a:gdLst>
                  <a:gd name="T0" fmla="*/ 1 w 16"/>
                  <a:gd name="T1" fmla="*/ 0 h 91"/>
                  <a:gd name="T2" fmla="*/ 2 w 16"/>
                  <a:gd name="T3" fmla="*/ 2 h 91"/>
                  <a:gd name="T4" fmla="*/ 1 w 16"/>
                  <a:gd name="T5" fmla="*/ 5 h 91"/>
                  <a:gd name="T6" fmla="*/ 1 w 16"/>
                  <a:gd name="T7" fmla="*/ 9 h 91"/>
                  <a:gd name="T8" fmla="*/ 0 w 16"/>
                  <a:gd name="T9" fmla="*/ 12 h 91"/>
                  <a:gd name="T10" fmla="*/ 1 w 16"/>
                  <a:gd name="T11" fmla="*/ 9 h 91"/>
                  <a:gd name="T12" fmla="*/ 1 w 16"/>
                  <a:gd name="T13" fmla="*/ 6 h 91"/>
                  <a:gd name="T14" fmla="*/ 1 w 16"/>
                  <a:gd name="T15" fmla="*/ 2 h 91"/>
                  <a:gd name="T16" fmla="*/ 1 w 16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1"/>
                  <a:gd name="T29" fmla="*/ 16 w 16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1">
                    <a:moveTo>
                      <a:pt x="12" y="0"/>
                    </a:moveTo>
                    <a:lnTo>
                      <a:pt x="16" y="11"/>
                    </a:lnTo>
                    <a:lnTo>
                      <a:pt x="15" y="38"/>
                    </a:lnTo>
                    <a:lnTo>
                      <a:pt x="10" y="68"/>
                    </a:lnTo>
                    <a:lnTo>
                      <a:pt x="0" y="91"/>
                    </a:lnTo>
                    <a:lnTo>
                      <a:pt x="2" y="72"/>
                    </a:lnTo>
                    <a:lnTo>
                      <a:pt x="4" y="41"/>
                    </a:lnTo>
                    <a:lnTo>
                      <a:pt x="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"/>
              <p:cNvSpPr>
                <a:spLocks/>
              </p:cNvSpPr>
              <p:nvPr/>
            </p:nvSpPr>
            <p:spPr bwMode="auto">
              <a:xfrm>
                <a:off x="499" y="13"/>
                <a:ext cx="6" cy="48"/>
              </a:xfrm>
              <a:custGeom>
                <a:avLst/>
                <a:gdLst>
                  <a:gd name="T0" fmla="*/ 0 w 13"/>
                  <a:gd name="T1" fmla="*/ 0 h 95"/>
                  <a:gd name="T2" fmla="*/ 1 w 13"/>
                  <a:gd name="T3" fmla="*/ 2 h 95"/>
                  <a:gd name="T4" fmla="*/ 1 w 13"/>
                  <a:gd name="T5" fmla="*/ 6 h 95"/>
                  <a:gd name="T6" fmla="*/ 1 w 13"/>
                  <a:gd name="T7" fmla="*/ 10 h 95"/>
                  <a:gd name="T8" fmla="*/ 0 w 13"/>
                  <a:gd name="T9" fmla="*/ 12 h 95"/>
                  <a:gd name="T10" fmla="*/ 0 w 13"/>
                  <a:gd name="T11" fmla="*/ 10 h 95"/>
                  <a:gd name="T12" fmla="*/ 0 w 13"/>
                  <a:gd name="T13" fmla="*/ 6 h 95"/>
                  <a:gd name="T14" fmla="*/ 0 w 13"/>
                  <a:gd name="T15" fmla="*/ 2 h 95"/>
                  <a:gd name="T16" fmla="*/ 0 w 13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95"/>
                  <a:gd name="T29" fmla="*/ 13 w 13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95">
                    <a:moveTo>
                      <a:pt x="7" y="0"/>
                    </a:moveTo>
                    <a:lnTo>
                      <a:pt x="12" y="12"/>
                    </a:lnTo>
                    <a:lnTo>
                      <a:pt x="13" y="41"/>
                    </a:lnTo>
                    <a:lnTo>
                      <a:pt x="10" y="73"/>
                    </a:lnTo>
                    <a:lnTo>
                      <a:pt x="0" y="95"/>
                    </a:lnTo>
                    <a:lnTo>
                      <a:pt x="0" y="76"/>
                    </a:lnTo>
                    <a:lnTo>
                      <a:pt x="1" y="43"/>
                    </a:lnTo>
                    <a:lnTo>
                      <a:pt x="4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5"/>
              <p:cNvSpPr>
                <a:spLocks/>
              </p:cNvSpPr>
              <p:nvPr/>
            </p:nvSpPr>
            <p:spPr bwMode="auto">
              <a:xfrm>
                <a:off x="488" y="22"/>
                <a:ext cx="5" cy="43"/>
              </a:xfrm>
              <a:custGeom>
                <a:avLst/>
                <a:gdLst>
                  <a:gd name="T0" fmla="*/ 1 w 10"/>
                  <a:gd name="T1" fmla="*/ 0 h 85"/>
                  <a:gd name="T2" fmla="*/ 1 w 10"/>
                  <a:gd name="T3" fmla="*/ 2 h 85"/>
                  <a:gd name="T4" fmla="*/ 1 w 10"/>
                  <a:gd name="T5" fmla="*/ 5 h 85"/>
                  <a:gd name="T6" fmla="*/ 1 w 10"/>
                  <a:gd name="T7" fmla="*/ 9 h 85"/>
                  <a:gd name="T8" fmla="*/ 1 w 10"/>
                  <a:gd name="T9" fmla="*/ 11 h 85"/>
                  <a:gd name="T10" fmla="*/ 1 w 10"/>
                  <a:gd name="T11" fmla="*/ 9 h 85"/>
                  <a:gd name="T12" fmla="*/ 0 w 10"/>
                  <a:gd name="T13" fmla="*/ 5 h 85"/>
                  <a:gd name="T14" fmla="*/ 1 w 10"/>
                  <a:gd name="T15" fmla="*/ 2 h 85"/>
                  <a:gd name="T16" fmla="*/ 1 w 10"/>
                  <a:gd name="T17" fmla="*/ 0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5"/>
                  <a:gd name="T29" fmla="*/ 10 w 10"/>
                  <a:gd name="T30" fmla="*/ 85 h 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5">
                    <a:moveTo>
                      <a:pt x="5" y="0"/>
                    </a:moveTo>
                    <a:lnTo>
                      <a:pt x="9" y="11"/>
                    </a:lnTo>
                    <a:lnTo>
                      <a:pt x="10" y="38"/>
                    </a:lnTo>
                    <a:lnTo>
                      <a:pt x="8" y="67"/>
                    </a:lnTo>
                    <a:lnTo>
                      <a:pt x="1" y="85"/>
                    </a:lnTo>
                    <a:lnTo>
                      <a:pt x="1" y="66"/>
                    </a:lnTo>
                    <a:lnTo>
                      <a:pt x="0" y="37"/>
                    </a:lnTo>
                    <a:lnTo>
                      <a:pt x="1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6"/>
              <p:cNvSpPr>
                <a:spLocks/>
              </p:cNvSpPr>
              <p:nvPr/>
            </p:nvSpPr>
            <p:spPr bwMode="auto">
              <a:xfrm>
                <a:off x="468" y="33"/>
                <a:ext cx="6" cy="36"/>
              </a:xfrm>
              <a:custGeom>
                <a:avLst/>
                <a:gdLst>
                  <a:gd name="T0" fmla="*/ 0 w 13"/>
                  <a:gd name="T1" fmla="*/ 0 h 71"/>
                  <a:gd name="T2" fmla="*/ 1 w 13"/>
                  <a:gd name="T3" fmla="*/ 1 h 71"/>
                  <a:gd name="T4" fmla="*/ 1 w 13"/>
                  <a:gd name="T5" fmla="*/ 4 h 71"/>
                  <a:gd name="T6" fmla="*/ 1 w 13"/>
                  <a:gd name="T7" fmla="*/ 7 h 71"/>
                  <a:gd name="T8" fmla="*/ 0 w 13"/>
                  <a:gd name="T9" fmla="*/ 9 h 71"/>
                  <a:gd name="T10" fmla="*/ 0 w 13"/>
                  <a:gd name="T11" fmla="*/ 7 h 71"/>
                  <a:gd name="T12" fmla="*/ 0 w 13"/>
                  <a:gd name="T13" fmla="*/ 4 h 71"/>
                  <a:gd name="T14" fmla="*/ 0 w 13"/>
                  <a:gd name="T15" fmla="*/ 2 h 71"/>
                  <a:gd name="T16" fmla="*/ 0 w 13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1"/>
                  <a:gd name="T29" fmla="*/ 13 w 13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1">
                    <a:moveTo>
                      <a:pt x="3" y="0"/>
                    </a:moveTo>
                    <a:lnTo>
                      <a:pt x="8" y="8"/>
                    </a:lnTo>
                    <a:lnTo>
                      <a:pt x="13" y="29"/>
                    </a:lnTo>
                    <a:lnTo>
                      <a:pt x="12" y="52"/>
                    </a:lnTo>
                    <a:lnTo>
                      <a:pt x="5" y="71"/>
                    </a:lnTo>
                    <a:lnTo>
                      <a:pt x="4" y="54"/>
                    </a:lnTo>
                    <a:lnTo>
                      <a:pt x="1" y="3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7"/>
              <p:cNvSpPr>
                <a:spLocks/>
              </p:cNvSpPr>
              <p:nvPr/>
            </p:nvSpPr>
            <p:spPr bwMode="auto">
              <a:xfrm>
                <a:off x="439" y="49"/>
                <a:ext cx="7" cy="17"/>
              </a:xfrm>
              <a:custGeom>
                <a:avLst/>
                <a:gdLst>
                  <a:gd name="T0" fmla="*/ 0 w 15"/>
                  <a:gd name="T1" fmla="*/ 0 h 35"/>
                  <a:gd name="T2" fmla="*/ 0 w 15"/>
                  <a:gd name="T3" fmla="*/ 0 h 35"/>
                  <a:gd name="T4" fmla="*/ 1 w 15"/>
                  <a:gd name="T5" fmla="*/ 1 h 35"/>
                  <a:gd name="T6" fmla="*/ 1 w 15"/>
                  <a:gd name="T7" fmla="*/ 3 h 35"/>
                  <a:gd name="T8" fmla="*/ 1 w 15"/>
                  <a:gd name="T9" fmla="*/ 4 h 35"/>
                  <a:gd name="T10" fmla="*/ 1 w 15"/>
                  <a:gd name="T11" fmla="*/ 2 h 35"/>
                  <a:gd name="T12" fmla="*/ 0 w 15"/>
                  <a:gd name="T13" fmla="*/ 1 h 35"/>
                  <a:gd name="T14" fmla="*/ 0 w 15"/>
                  <a:gd name="T15" fmla="*/ 0 h 35"/>
                  <a:gd name="T16" fmla="*/ 0 w 15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5"/>
                  <a:gd name="T29" fmla="*/ 15 w 15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5">
                    <a:moveTo>
                      <a:pt x="2" y="0"/>
                    </a:moveTo>
                    <a:lnTo>
                      <a:pt x="6" y="3"/>
                    </a:lnTo>
                    <a:lnTo>
                      <a:pt x="12" y="14"/>
                    </a:lnTo>
                    <a:lnTo>
                      <a:pt x="15" y="27"/>
                    </a:lnTo>
                    <a:lnTo>
                      <a:pt x="11" y="35"/>
                    </a:lnTo>
                    <a:lnTo>
                      <a:pt x="11" y="23"/>
                    </a:lnTo>
                    <a:lnTo>
                      <a:pt x="5" y="12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8"/>
              <p:cNvSpPr>
                <a:spLocks/>
              </p:cNvSpPr>
              <p:nvPr/>
            </p:nvSpPr>
            <p:spPr bwMode="auto">
              <a:xfrm>
                <a:off x="535" y="3"/>
                <a:ext cx="6" cy="33"/>
              </a:xfrm>
              <a:custGeom>
                <a:avLst/>
                <a:gdLst>
                  <a:gd name="T0" fmla="*/ 1 w 13"/>
                  <a:gd name="T1" fmla="*/ 0 h 66"/>
                  <a:gd name="T2" fmla="*/ 1 w 13"/>
                  <a:gd name="T3" fmla="*/ 1 h 66"/>
                  <a:gd name="T4" fmla="*/ 1 w 13"/>
                  <a:gd name="T5" fmla="*/ 3 h 66"/>
                  <a:gd name="T6" fmla="*/ 1 w 13"/>
                  <a:gd name="T7" fmla="*/ 5 h 66"/>
                  <a:gd name="T8" fmla="*/ 0 w 13"/>
                  <a:gd name="T9" fmla="*/ 8 h 66"/>
                  <a:gd name="T10" fmla="*/ 0 w 13"/>
                  <a:gd name="T11" fmla="*/ 5 h 66"/>
                  <a:gd name="T12" fmla="*/ 0 w 13"/>
                  <a:gd name="T13" fmla="*/ 3 h 66"/>
                  <a:gd name="T14" fmla="*/ 0 w 13"/>
                  <a:gd name="T15" fmla="*/ 1 h 66"/>
                  <a:gd name="T16" fmla="*/ 1 w 1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6"/>
                  <a:gd name="T29" fmla="*/ 13 w 1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6">
                    <a:moveTo>
                      <a:pt x="9" y="0"/>
                    </a:moveTo>
                    <a:lnTo>
                      <a:pt x="13" y="7"/>
                    </a:lnTo>
                    <a:lnTo>
                      <a:pt x="13" y="25"/>
                    </a:lnTo>
                    <a:lnTo>
                      <a:pt x="9" y="46"/>
                    </a:lnTo>
                    <a:lnTo>
                      <a:pt x="0" y="66"/>
                    </a:lnTo>
                    <a:lnTo>
                      <a:pt x="2" y="47"/>
                    </a:lnTo>
                    <a:lnTo>
                      <a:pt x="3" y="25"/>
                    </a:lnTo>
                    <a:lnTo>
                      <a:pt x="6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9"/>
              <p:cNvSpPr>
                <a:spLocks/>
              </p:cNvSpPr>
              <p:nvPr/>
            </p:nvSpPr>
            <p:spPr bwMode="auto">
              <a:xfrm>
                <a:off x="508" y="10"/>
                <a:ext cx="6" cy="46"/>
              </a:xfrm>
              <a:custGeom>
                <a:avLst/>
                <a:gdLst>
                  <a:gd name="T0" fmla="*/ 1 w 12"/>
                  <a:gd name="T1" fmla="*/ 0 h 93"/>
                  <a:gd name="T2" fmla="*/ 2 w 12"/>
                  <a:gd name="T3" fmla="*/ 1 h 93"/>
                  <a:gd name="T4" fmla="*/ 2 w 12"/>
                  <a:gd name="T5" fmla="*/ 5 h 93"/>
                  <a:gd name="T6" fmla="*/ 2 w 12"/>
                  <a:gd name="T7" fmla="*/ 8 h 93"/>
                  <a:gd name="T8" fmla="*/ 0 w 12"/>
                  <a:gd name="T9" fmla="*/ 11 h 93"/>
                  <a:gd name="T10" fmla="*/ 0 w 12"/>
                  <a:gd name="T11" fmla="*/ 9 h 93"/>
                  <a:gd name="T12" fmla="*/ 1 w 12"/>
                  <a:gd name="T13" fmla="*/ 5 h 93"/>
                  <a:gd name="T14" fmla="*/ 1 w 12"/>
                  <a:gd name="T15" fmla="*/ 1 h 93"/>
                  <a:gd name="T16" fmla="*/ 1 w 12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93"/>
                  <a:gd name="T29" fmla="*/ 12 w 12"/>
                  <a:gd name="T30" fmla="*/ 93 h 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93">
                    <a:moveTo>
                      <a:pt x="7" y="0"/>
                    </a:moveTo>
                    <a:lnTo>
                      <a:pt x="11" y="12"/>
                    </a:lnTo>
                    <a:lnTo>
                      <a:pt x="12" y="40"/>
                    </a:lnTo>
                    <a:lnTo>
                      <a:pt x="9" y="71"/>
                    </a:lnTo>
                    <a:lnTo>
                      <a:pt x="0" y="93"/>
                    </a:lnTo>
                    <a:lnTo>
                      <a:pt x="0" y="75"/>
                    </a:lnTo>
                    <a:lnTo>
                      <a:pt x="1" y="42"/>
                    </a:lnTo>
                    <a:lnTo>
                      <a:pt x="3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Freeform 20"/>
              <p:cNvSpPr>
                <a:spLocks/>
              </p:cNvSpPr>
              <p:nvPr/>
            </p:nvSpPr>
            <p:spPr bwMode="auto">
              <a:xfrm>
                <a:off x="476" y="26"/>
                <a:ext cx="7" cy="41"/>
              </a:xfrm>
              <a:custGeom>
                <a:avLst/>
                <a:gdLst>
                  <a:gd name="T0" fmla="*/ 1 w 13"/>
                  <a:gd name="T1" fmla="*/ 0 h 82"/>
                  <a:gd name="T2" fmla="*/ 1 w 13"/>
                  <a:gd name="T3" fmla="*/ 1 h 82"/>
                  <a:gd name="T4" fmla="*/ 2 w 13"/>
                  <a:gd name="T5" fmla="*/ 5 h 82"/>
                  <a:gd name="T6" fmla="*/ 2 w 13"/>
                  <a:gd name="T7" fmla="*/ 7 h 82"/>
                  <a:gd name="T8" fmla="*/ 1 w 13"/>
                  <a:gd name="T9" fmla="*/ 10 h 82"/>
                  <a:gd name="T10" fmla="*/ 1 w 13"/>
                  <a:gd name="T11" fmla="*/ 7 h 82"/>
                  <a:gd name="T12" fmla="*/ 1 w 13"/>
                  <a:gd name="T13" fmla="*/ 5 h 82"/>
                  <a:gd name="T14" fmla="*/ 0 w 13"/>
                  <a:gd name="T15" fmla="*/ 1 h 82"/>
                  <a:gd name="T16" fmla="*/ 1 w 13"/>
                  <a:gd name="T17" fmla="*/ 0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2"/>
                  <a:gd name="T29" fmla="*/ 13 w 13"/>
                  <a:gd name="T30" fmla="*/ 82 h 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2">
                    <a:moveTo>
                      <a:pt x="3" y="0"/>
                    </a:moveTo>
                    <a:lnTo>
                      <a:pt x="8" y="10"/>
                    </a:lnTo>
                    <a:lnTo>
                      <a:pt x="13" y="33"/>
                    </a:lnTo>
                    <a:lnTo>
                      <a:pt x="13" y="61"/>
                    </a:lnTo>
                    <a:lnTo>
                      <a:pt x="6" y="82"/>
                    </a:lnTo>
                    <a:lnTo>
                      <a:pt x="5" y="62"/>
                    </a:lnTo>
                    <a:lnTo>
                      <a:pt x="3" y="36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Freeform 21"/>
              <p:cNvSpPr>
                <a:spLocks/>
              </p:cNvSpPr>
              <p:nvPr/>
            </p:nvSpPr>
            <p:spPr bwMode="auto">
              <a:xfrm>
                <a:off x="461" y="35"/>
                <a:ext cx="4" cy="34"/>
              </a:xfrm>
              <a:custGeom>
                <a:avLst/>
                <a:gdLst>
                  <a:gd name="T0" fmla="*/ 1 w 7"/>
                  <a:gd name="T1" fmla="*/ 0 h 68"/>
                  <a:gd name="T2" fmla="*/ 1 w 7"/>
                  <a:gd name="T3" fmla="*/ 1 h 68"/>
                  <a:gd name="T4" fmla="*/ 1 w 7"/>
                  <a:gd name="T5" fmla="*/ 4 h 68"/>
                  <a:gd name="T6" fmla="*/ 1 w 7"/>
                  <a:gd name="T7" fmla="*/ 7 h 68"/>
                  <a:gd name="T8" fmla="*/ 1 w 7"/>
                  <a:gd name="T9" fmla="*/ 9 h 68"/>
                  <a:gd name="T10" fmla="*/ 1 w 7"/>
                  <a:gd name="T11" fmla="*/ 6 h 68"/>
                  <a:gd name="T12" fmla="*/ 0 w 7"/>
                  <a:gd name="T13" fmla="*/ 4 h 68"/>
                  <a:gd name="T14" fmla="*/ 0 w 7"/>
                  <a:gd name="T15" fmla="*/ 1 h 68"/>
                  <a:gd name="T16" fmla="*/ 1 w 7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68"/>
                  <a:gd name="T29" fmla="*/ 7 w 7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68">
                    <a:moveTo>
                      <a:pt x="3" y="0"/>
                    </a:moveTo>
                    <a:lnTo>
                      <a:pt x="6" y="11"/>
                    </a:lnTo>
                    <a:lnTo>
                      <a:pt x="7" y="32"/>
                    </a:lnTo>
                    <a:lnTo>
                      <a:pt x="6" y="56"/>
                    </a:lnTo>
                    <a:lnTo>
                      <a:pt x="2" y="68"/>
                    </a:lnTo>
                    <a:lnTo>
                      <a:pt x="2" y="53"/>
                    </a:lnTo>
                    <a:lnTo>
                      <a:pt x="0" y="32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Freeform 22"/>
              <p:cNvSpPr>
                <a:spLocks/>
              </p:cNvSpPr>
              <p:nvPr/>
            </p:nvSpPr>
            <p:spPr bwMode="auto">
              <a:xfrm>
                <a:off x="449" y="47"/>
                <a:ext cx="7" cy="21"/>
              </a:xfrm>
              <a:custGeom>
                <a:avLst/>
                <a:gdLst>
                  <a:gd name="T0" fmla="*/ 1 w 14"/>
                  <a:gd name="T1" fmla="*/ 0 h 41"/>
                  <a:gd name="T2" fmla="*/ 1 w 14"/>
                  <a:gd name="T3" fmla="*/ 1 h 41"/>
                  <a:gd name="T4" fmla="*/ 2 w 14"/>
                  <a:gd name="T5" fmla="*/ 3 h 41"/>
                  <a:gd name="T6" fmla="*/ 2 w 14"/>
                  <a:gd name="T7" fmla="*/ 4 h 41"/>
                  <a:gd name="T8" fmla="*/ 2 w 14"/>
                  <a:gd name="T9" fmla="*/ 6 h 41"/>
                  <a:gd name="T10" fmla="*/ 2 w 14"/>
                  <a:gd name="T11" fmla="*/ 4 h 41"/>
                  <a:gd name="T12" fmla="*/ 1 w 14"/>
                  <a:gd name="T13" fmla="*/ 2 h 41"/>
                  <a:gd name="T14" fmla="*/ 0 w 14"/>
                  <a:gd name="T15" fmla="*/ 1 h 41"/>
                  <a:gd name="T16" fmla="*/ 1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1"/>
                  <a:gd name="T29" fmla="*/ 14 w 1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1">
                    <a:moveTo>
                      <a:pt x="3" y="0"/>
                    </a:moveTo>
                    <a:lnTo>
                      <a:pt x="7" y="4"/>
                    </a:lnTo>
                    <a:lnTo>
                      <a:pt x="12" y="17"/>
                    </a:lnTo>
                    <a:lnTo>
                      <a:pt x="14" y="32"/>
                    </a:lnTo>
                    <a:lnTo>
                      <a:pt x="9" y="41"/>
                    </a:lnTo>
                    <a:lnTo>
                      <a:pt x="9" y="30"/>
                    </a:lnTo>
                    <a:lnTo>
                      <a:pt x="5" y="16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23"/>
              <p:cNvSpPr>
                <a:spLocks/>
              </p:cNvSpPr>
              <p:nvPr/>
            </p:nvSpPr>
            <p:spPr bwMode="auto">
              <a:xfrm>
                <a:off x="544" y="7"/>
                <a:ext cx="6" cy="22"/>
              </a:xfrm>
              <a:custGeom>
                <a:avLst/>
                <a:gdLst>
                  <a:gd name="T0" fmla="*/ 0 w 14"/>
                  <a:gd name="T1" fmla="*/ 6 h 43"/>
                  <a:gd name="T2" fmla="*/ 0 w 14"/>
                  <a:gd name="T3" fmla="*/ 5 h 43"/>
                  <a:gd name="T4" fmla="*/ 0 w 14"/>
                  <a:gd name="T5" fmla="*/ 3 h 43"/>
                  <a:gd name="T6" fmla="*/ 0 w 14"/>
                  <a:gd name="T7" fmla="*/ 1 h 43"/>
                  <a:gd name="T8" fmla="*/ 1 w 14"/>
                  <a:gd name="T9" fmla="*/ 0 h 43"/>
                  <a:gd name="T10" fmla="*/ 1 w 14"/>
                  <a:gd name="T11" fmla="*/ 1 h 43"/>
                  <a:gd name="T12" fmla="*/ 1 w 14"/>
                  <a:gd name="T13" fmla="*/ 3 h 43"/>
                  <a:gd name="T14" fmla="*/ 0 w 14"/>
                  <a:gd name="T15" fmla="*/ 5 h 43"/>
                  <a:gd name="T16" fmla="*/ 0 w 14"/>
                  <a:gd name="T17" fmla="*/ 6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3"/>
                  <a:gd name="T29" fmla="*/ 14 w 14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3">
                    <a:moveTo>
                      <a:pt x="0" y="43"/>
                    </a:moveTo>
                    <a:lnTo>
                      <a:pt x="0" y="33"/>
                    </a:lnTo>
                    <a:lnTo>
                      <a:pt x="1" y="17"/>
                    </a:lnTo>
                    <a:lnTo>
                      <a:pt x="5" y="5"/>
                    </a:lnTo>
                    <a:lnTo>
                      <a:pt x="11" y="0"/>
                    </a:lnTo>
                    <a:lnTo>
                      <a:pt x="14" y="7"/>
                    </a:lnTo>
                    <a:lnTo>
                      <a:pt x="11" y="20"/>
                    </a:lnTo>
                    <a:lnTo>
                      <a:pt x="5" y="3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Freeform 24"/>
              <p:cNvSpPr>
                <a:spLocks/>
              </p:cNvSpPr>
              <p:nvPr/>
            </p:nvSpPr>
            <p:spPr bwMode="auto">
              <a:xfrm>
                <a:off x="542" y="25"/>
                <a:ext cx="20" cy="5"/>
              </a:xfrm>
              <a:custGeom>
                <a:avLst/>
                <a:gdLst>
                  <a:gd name="T0" fmla="*/ 0 w 39"/>
                  <a:gd name="T1" fmla="*/ 1 h 9"/>
                  <a:gd name="T2" fmla="*/ 1 w 39"/>
                  <a:gd name="T3" fmla="*/ 1 h 9"/>
                  <a:gd name="T4" fmla="*/ 1 w 39"/>
                  <a:gd name="T5" fmla="*/ 1 h 9"/>
                  <a:gd name="T6" fmla="*/ 2 w 39"/>
                  <a:gd name="T7" fmla="*/ 1 h 9"/>
                  <a:gd name="T8" fmla="*/ 3 w 39"/>
                  <a:gd name="T9" fmla="*/ 2 h 9"/>
                  <a:gd name="T10" fmla="*/ 4 w 39"/>
                  <a:gd name="T11" fmla="*/ 2 h 9"/>
                  <a:gd name="T12" fmla="*/ 5 w 39"/>
                  <a:gd name="T13" fmla="*/ 1 h 9"/>
                  <a:gd name="T14" fmla="*/ 5 w 39"/>
                  <a:gd name="T15" fmla="*/ 1 h 9"/>
                  <a:gd name="T16" fmla="*/ 5 w 39"/>
                  <a:gd name="T17" fmla="*/ 1 h 9"/>
                  <a:gd name="T18" fmla="*/ 5 w 39"/>
                  <a:gd name="T19" fmla="*/ 1 h 9"/>
                  <a:gd name="T20" fmla="*/ 5 w 39"/>
                  <a:gd name="T21" fmla="*/ 0 h 9"/>
                  <a:gd name="T22" fmla="*/ 4 w 39"/>
                  <a:gd name="T23" fmla="*/ 0 h 9"/>
                  <a:gd name="T24" fmla="*/ 3 w 39"/>
                  <a:gd name="T25" fmla="*/ 1 h 9"/>
                  <a:gd name="T26" fmla="*/ 2 w 39"/>
                  <a:gd name="T27" fmla="*/ 1 h 9"/>
                  <a:gd name="T28" fmla="*/ 2 w 39"/>
                  <a:gd name="T29" fmla="*/ 1 h 9"/>
                  <a:gd name="T30" fmla="*/ 1 w 39"/>
                  <a:gd name="T31" fmla="*/ 1 h 9"/>
                  <a:gd name="T32" fmla="*/ 0 w 39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0" y="8"/>
                    </a:moveTo>
                    <a:lnTo>
                      <a:pt x="2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7" y="9"/>
                    </a:lnTo>
                    <a:lnTo>
                      <a:pt x="33" y="8"/>
                    </a:lnTo>
                    <a:lnTo>
                      <a:pt x="37" y="5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9" y="4"/>
                    </a:lnTo>
                    <a:lnTo>
                      <a:pt x="4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Freeform 25"/>
              <p:cNvSpPr>
                <a:spLocks/>
              </p:cNvSpPr>
              <p:nvPr/>
            </p:nvSpPr>
            <p:spPr bwMode="auto">
              <a:xfrm>
                <a:off x="548" y="10"/>
                <a:ext cx="16" cy="12"/>
              </a:xfrm>
              <a:custGeom>
                <a:avLst/>
                <a:gdLst>
                  <a:gd name="T0" fmla="*/ 0 w 32"/>
                  <a:gd name="T1" fmla="*/ 3 h 24"/>
                  <a:gd name="T2" fmla="*/ 1 w 32"/>
                  <a:gd name="T3" fmla="*/ 3 h 24"/>
                  <a:gd name="T4" fmla="*/ 1 w 32"/>
                  <a:gd name="T5" fmla="*/ 3 h 24"/>
                  <a:gd name="T6" fmla="*/ 1 w 32"/>
                  <a:gd name="T7" fmla="*/ 3 h 24"/>
                  <a:gd name="T8" fmla="*/ 2 w 32"/>
                  <a:gd name="T9" fmla="*/ 2 h 24"/>
                  <a:gd name="T10" fmla="*/ 3 w 32"/>
                  <a:gd name="T11" fmla="*/ 2 h 24"/>
                  <a:gd name="T12" fmla="*/ 3 w 32"/>
                  <a:gd name="T13" fmla="*/ 1 h 24"/>
                  <a:gd name="T14" fmla="*/ 4 w 32"/>
                  <a:gd name="T15" fmla="*/ 1 h 24"/>
                  <a:gd name="T16" fmla="*/ 4 w 32"/>
                  <a:gd name="T17" fmla="*/ 0 h 24"/>
                  <a:gd name="T18" fmla="*/ 3 w 32"/>
                  <a:gd name="T19" fmla="*/ 0 h 24"/>
                  <a:gd name="T20" fmla="*/ 2 w 32"/>
                  <a:gd name="T21" fmla="*/ 1 h 24"/>
                  <a:gd name="T22" fmla="*/ 1 w 32"/>
                  <a:gd name="T23" fmla="*/ 3 h 24"/>
                  <a:gd name="T24" fmla="*/ 0 w 32"/>
                  <a:gd name="T25" fmla="*/ 3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24"/>
                  <a:gd name="T41" fmla="*/ 32 w 32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0"/>
                    </a:lnTo>
                    <a:lnTo>
                      <a:pt x="13" y="17"/>
                    </a:lnTo>
                    <a:lnTo>
                      <a:pt x="19" y="13"/>
                    </a:lnTo>
                    <a:lnTo>
                      <a:pt x="24" y="10"/>
                    </a:lnTo>
                    <a:lnTo>
                      <a:pt x="30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17" y="7"/>
                    </a:lnTo>
                    <a:lnTo>
                      <a:pt x="7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Freeform 26"/>
              <p:cNvSpPr>
                <a:spLocks/>
              </p:cNvSpPr>
              <p:nvPr/>
            </p:nvSpPr>
            <p:spPr bwMode="auto">
              <a:xfrm>
                <a:off x="453" y="66"/>
                <a:ext cx="6" cy="26"/>
              </a:xfrm>
              <a:custGeom>
                <a:avLst/>
                <a:gdLst>
                  <a:gd name="T0" fmla="*/ 1 w 12"/>
                  <a:gd name="T1" fmla="*/ 0 h 52"/>
                  <a:gd name="T2" fmla="*/ 1 w 12"/>
                  <a:gd name="T3" fmla="*/ 2 h 52"/>
                  <a:gd name="T4" fmla="*/ 2 w 12"/>
                  <a:gd name="T5" fmla="*/ 3 h 52"/>
                  <a:gd name="T6" fmla="*/ 2 w 12"/>
                  <a:gd name="T7" fmla="*/ 6 h 52"/>
                  <a:gd name="T8" fmla="*/ 1 w 12"/>
                  <a:gd name="T9" fmla="*/ 7 h 52"/>
                  <a:gd name="T10" fmla="*/ 1 w 12"/>
                  <a:gd name="T11" fmla="*/ 6 h 52"/>
                  <a:gd name="T12" fmla="*/ 0 w 12"/>
                  <a:gd name="T13" fmla="*/ 5 h 52"/>
                  <a:gd name="T14" fmla="*/ 1 w 12"/>
                  <a:gd name="T15" fmla="*/ 2 h 52"/>
                  <a:gd name="T16" fmla="*/ 1 w 12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2"/>
                  <a:gd name="T29" fmla="*/ 12 w 12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2">
                    <a:moveTo>
                      <a:pt x="1" y="0"/>
                    </a:moveTo>
                    <a:lnTo>
                      <a:pt x="8" y="13"/>
                    </a:lnTo>
                    <a:lnTo>
                      <a:pt x="12" y="29"/>
                    </a:lnTo>
                    <a:lnTo>
                      <a:pt x="11" y="44"/>
                    </a:lnTo>
                    <a:lnTo>
                      <a:pt x="6" y="52"/>
                    </a:lnTo>
                    <a:lnTo>
                      <a:pt x="1" y="48"/>
                    </a:lnTo>
                    <a:lnTo>
                      <a:pt x="0" y="33"/>
                    </a:lnTo>
                    <a:lnTo>
                      <a:pt x="1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27"/>
              <p:cNvSpPr>
                <a:spLocks/>
              </p:cNvSpPr>
              <p:nvPr/>
            </p:nvSpPr>
            <p:spPr bwMode="auto">
              <a:xfrm>
                <a:off x="434" y="62"/>
                <a:ext cx="9" cy="25"/>
              </a:xfrm>
              <a:custGeom>
                <a:avLst/>
                <a:gdLst>
                  <a:gd name="T0" fmla="*/ 2 w 18"/>
                  <a:gd name="T1" fmla="*/ 0 h 49"/>
                  <a:gd name="T2" fmla="*/ 2 w 18"/>
                  <a:gd name="T3" fmla="*/ 2 h 49"/>
                  <a:gd name="T4" fmla="*/ 1 w 18"/>
                  <a:gd name="T5" fmla="*/ 4 h 49"/>
                  <a:gd name="T6" fmla="*/ 1 w 18"/>
                  <a:gd name="T7" fmla="*/ 6 h 49"/>
                  <a:gd name="T8" fmla="*/ 1 w 18"/>
                  <a:gd name="T9" fmla="*/ 7 h 49"/>
                  <a:gd name="T10" fmla="*/ 0 w 18"/>
                  <a:gd name="T11" fmla="*/ 6 h 49"/>
                  <a:gd name="T12" fmla="*/ 1 w 18"/>
                  <a:gd name="T13" fmla="*/ 4 h 49"/>
                  <a:gd name="T14" fmla="*/ 1 w 18"/>
                  <a:gd name="T15" fmla="*/ 2 h 49"/>
                  <a:gd name="T16" fmla="*/ 2 w 18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9"/>
                  <a:gd name="T29" fmla="*/ 18 w 18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9">
                    <a:moveTo>
                      <a:pt x="18" y="0"/>
                    </a:moveTo>
                    <a:lnTo>
                      <a:pt x="16" y="11"/>
                    </a:lnTo>
                    <a:lnTo>
                      <a:pt x="14" y="27"/>
                    </a:lnTo>
                    <a:lnTo>
                      <a:pt x="10" y="42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5" y="27"/>
                    </a:lnTo>
                    <a:lnTo>
                      <a:pt x="13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28"/>
              <p:cNvSpPr>
                <a:spLocks/>
              </p:cNvSpPr>
              <p:nvPr/>
            </p:nvSpPr>
            <p:spPr bwMode="auto">
              <a:xfrm>
                <a:off x="462" y="67"/>
                <a:ext cx="6" cy="24"/>
              </a:xfrm>
              <a:custGeom>
                <a:avLst/>
                <a:gdLst>
                  <a:gd name="T0" fmla="*/ 0 w 12"/>
                  <a:gd name="T1" fmla="*/ 0 h 47"/>
                  <a:gd name="T2" fmla="*/ 1 w 12"/>
                  <a:gd name="T3" fmla="*/ 1 h 47"/>
                  <a:gd name="T4" fmla="*/ 2 w 12"/>
                  <a:gd name="T5" fmla="*/ 3 h 47"/>
                  <a:gd name="T6" fmla="*/ 2 w 12"/>
                  <a:gd name="T7" fmla="*/ 5 h 47"/>
                  <a:gd name="T8" fmla="*/ 2 w 12"/>
                  <a:gd name="T9" fmla="*/ 6 h 47"/>
                  <a:gd name="T10" fmla="*/ 1 w 12"/>
                  <a:gd name="T11" fmla="*/ 6 h 47"/>
                  <a:gd name="T12" fmla="*/ 1 w 12"/>
                  <a:gd name="T13" fmla="*/ 4 h 47"/>
                  <a:gd name="T14" fmla="*/ 1 w 12"/>
                  <a:gd name="T15" fmla="*/ 2 h 47"/>
                  <a:gd name="T16" fmla="*/ 0 w 12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7"/>
                  <a:gd name="T29" fmla="*/ 12 w 12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7">
                    <a:moveTo>
                      <a:pt x="0" y="0"/>
                    </a:moveTo>
                    <a:lnTo>
                      <a:pt x="7" y="7"/>
                    </a:lnTo>
                    <a:lnTo>
                      <a:pt x="11" y="21"/>
                    </a:lnTo>
                    <a:lnTo>
                      <a:pt x="12" y="37"/>
                    </a:lnTo>
                    <a:lnTo>
                      <a:pt x="9" y="47"/>
                    </a:lnTo>
                    <a:lnTo>
                      <a:pt x="4" y="45"/>
                    </a:lnTo>
                    <a:lnTo>
                      <a:pt x="3" y="31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29"/>
              <p:cNvSpPr>
                <a:spLocks/>
              </p:cNvSpPr>
              <p:nvPr/>
            </p:nvSpPr>
            <p:spPr bwMode="auto">
              <a:xfrm>
                <a:off x="470" y="67"/>
                <a:ext cx="10" cy="25"/>
              </a:xfrm>
              <a:custGeom>
                <a:avLst/>
                <a:gdLst>
                  <a:gd name="T0" fmla="*/ 0 w 18"/>
                  <a:gd name="T1" fmla="*/ 0 h 49"/>
                  <a:gd name="T2" fmla="*/ 2 w 18"/>
                  <a:gd name="T3" fmla="*/ 1 h 49"/>
                  <a:gd name="T4" fmla="*/ 2 w 18"/>
                  <a:gd name="T5" fmla="*/ 3 h 49"/>
                  <a:gd name="T6" fmla="*/ 3 w 18"/>
                  <a:gd name="T7" fmla="*/ 5 h 49"/>
                  <a:gd name="T8" fmla="*/ 3 w 18"/>
                  <a:gd name="T9" fmla="*/ 7 h 49"/>
                  <a:gd name="T10" fmla="*/ 2 w 18"/>
                  <a:gd name="T11" fmla="*/ 6 h 49"/>
                  <a:gd name="T12" fmla="*/ 1 w 18"/>
                  <a:gd name="T13" fmla="*/ 5 h 49"/>
                  <a:gd name="T14" fmla="*/ 1 w 18"/>
                  <a:gd name="T15" fmla="*/ 2 h 49"/>
                  <a:gd name="T16" fmla="*/ 0 w 18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9"/>
                  <a:gd name="T29" fmla="*/ 18 w 18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9">
                    <a:moveTo>
                      <a:pt x="0" y="0"/>
                    </a:moveTo>
                    <a:lnTo>
                      <a:pt x="9" y="8"/>
                    </a:lnTo>
                    <a:lnTo>
                      <a:pt x="15" y="24"/>
                    </a:lnTo>
                    <a:lnTo>
                      <a:pt x="18" y="40"/>
                    </a:lnTo>
                    <a:lnTo>
                      <a:pt x="16" y="49"/>
                    </a:lnTo>
                    <a:lnTo>
                      <a:pt x="11" y="46"/>
                    </a:lnTo>
                    <a:lnTo>
                      <a:pt x="8" y="33"/>
                    </a:lnTo>
                    <a:lnTo>
                      <a:pt x="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30"/>
              <p:cNvSpPr>
                <a:spLocks/>
              </p:cNvSpPr>
              <p:nvPr/>
            </p:nvSpPr>
            <p:spPr bwMode="auto">
              <a:xfrm>
                <a:off x="478" y="66"/>
                <a:ext cx="11" cy="23"/>
              </a:xfrm>
              <a:custGeom>
                <a:avLst/>
                <a:gdLst>
                  <a:gd name="T0" fmla="*/ 0 w 23"/>
                  <a:gd name="T1" fmla="*/ 0 h 46"/>
                  <a:gd name="T2" fmla="*/ 1 w 23"/>
                  <a:gd name="T3" fmla="*/ 1 h 46"/>
                  <a:gd name="T4" fmla="*/ 2 w 23"/>
                  <a:gd name="T5" fmla="*/ 3 h 46"/>
                  <a:gd name="T6" fmla="*/ 2 w 23"/>
                  <a:gd name="T7" fmla="*/ 5 h 46"/>
                  <a:gd name="T8" fmla="*/ 2 w 23"/>
                  <a:gd name="T9" fmla="*/ 6 h 46"/>
                  <a:gd name="T10" fmla="*/ 1 w 23"/>
                  <a:gd name="T11" fmla="*/ 6 h 46"/>
                  <a:gd name="T12" fmla="*/ 1 w 23"/>
                  <a:gd name="T13" fmla="*/ 3 h 46"/>
                  <a:gd name="T14" fmla="*/ 0 w 23"/>
                  <a:gd name="T15" fmla="*/ 1 h 46"/>
                  <a:gd name="T16" fmla="*/ 0 w 2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6"/>
                  <a:gd name="T29" fmla="*/ 23 w 2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6">
                    <a:moveTo>
                      <a:pt x="0" y="0"/>
                    </a:moveTo>
                    <a:lnTo>
                      <a:pt x="10" y="9"/>
                    </a:lnTo>
                    <a:lnTo>
                      <a:pt x="18" y="24"/>
                    </a:lnTo>
                    <a:lnTo>
                      <a:pt x="23" y="39"/>
                    </a:lnTo>
                    <a:lnTo>
                      <a:pt x="21" y="46"/>
                    </a:lnTo>
                    <a:lnTo>
                      <a:pt x="15" y="42"/>
                    </a:lnTo>
                    <a:lnTo>
                      <a:pt x="10" y="2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31"/>
              <p:cNvSpPr>
                <a:spLocks/>
              </p:cNvSpPr>
              <p:nvPr/>
            </p:nvSpPr>
            <p:spPr bwMode="auto">
              <a:xfrm>
                <a:off x="487" y="63"/>
                <a:ext cx="17" cy="25"/>
              </a:xfrm>
              <a:custGeom>
                <a:avLst/>
                <a:gdLst>
                  <a:gd name="T0" fmla="*/ 0 w 35"/>
                  <a:gd name="T1" fmla="*/ 0 h 48"/>
                  <a:gd name="T2" fmla="*/ 0 w 35"/>
                  <a:gd name="T3" fmla="*/ 1 h 48"/>
                  <a:gd name="T4" fmla="*/ 1 w 35"/>
                  <a:gd name="T5" fmla="*/ 2 h 48"/>
                  <a:gd name="T6" fmla="*/ 2 w 35"/>
                  <a:gd name="T7" fmla="*/ 3 h 48"/>
                  <a:gd name="T8" fmla="*/ 3 w 35"/>
                  <a:gd name="T9" fmla="*/ 4 h 48"/>
                  <a:gd name="T10" fmla="*/ 3 w 35"/>
                  <a:gd name="T11" fmla="*/ 5 h 48"/>
                  <a:gd name="T12" fmla="*/ 4 w 35"/>
                  <a:gd name="T13" fmla="*/ 6 h 48"/>
                  <a:gd name="T14" fmla="*/ 4 w 35"/>
                  <a:gd name="T15" fmla="*/ 6 h 48"/>
                  <a:gd name="T16" fmla="*/ 4 w 35"/>
                  <a:gd name="T17" fmla="*/ 7 h 48"/>
                  <a:gd name="T18" fmla="*/ 3 w 35"/>
                  <a:gd name="T19" fmla="*/ 6 h 48"/>
                  <a:gd name="T20" fmla="*/ 1 w 35"/>
                  <a:gd name="T21" fmla="*/ 4 h 48"/>
                  <a:gd name="T22" fmla="*/ 0 w 35"/>
                  <a:gd name="T23" fmla="*/ 2 h 48"/>
                  <a:gd name="T24" fmla="*/ 0 w 35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48"/>
                  <a:gd name="T41" fmla="*/ 35 w 35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48">
                    <a:moveTo>
                      <a:pt x="0" y="0"/>
                    </a:moveTo>
                    <a:lnTo>
                      <a:pt x="6" y="4"/>
                    </a:lnTo>
                    <a:lnTo>
                      <a:pt x="12" y="11"/>
                    </a:lnTo>
                    <a:lnTo>
                      <a:pt x="19" y="18"/>
                    </a:lnTo>
                    <a:lnTo>
                      <a:pt x="25" y="25"/>
                    </a:lnTo>
                    <a:lnTo>
                      <a:pt x="30" y="33"/>
                    </a:lnTo>
                    <a:lnTo>
                      <a:pt x="34" y="40"/>
                    </a:lnTo>
                    <a:lnTo>
                      <a:pt x="35" y="45"/>
                    </a:lnTo>
                    <a:lnTo>
                      <a:pt x="32" y="48"/>
                    </a:lnTo>
                    <a:lnTo>
                      <a:pt x="24" y="45"/>
                    </a:lnTo>
                    <a:lnTo>
                      <a:pt x="15" y="30"/>
                    </a:lnTo>
                    <a:lnTo>
                      <a:pt x="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32"/>
              <p:cNvSpPr>
                <a:spLocks/>
              </p:cNvSpPr>
              <p:nvPr/>
            </p:nvSpPr>
            <p:spPr bwMode="auto">
              <a:xfrm>
                <a:off x="497" y="59"/>
                <a:ext cx="22" cy="23"/>
              </a:xfrm>
              <a:custGeom>
                <a:avLst/>
                <a:gdLst>
                  <a:gd name="T0" fmla="*/ 0 w 45"/>
                  <a:gd name="T1" fmla="*/ 0 h 46"/>
                  <a:gd name="T2" fmla="*/ 0 w 45"/>
                  <a:gd name="T3" fmla="*/ 1 h 46"/>
                  <a:gd name="T4" fmla="*/ 1 w 45"/>
                  <a:gd name="T5" fmla="*/ 1 h 46"/>
                  <a:gd name="T6" fmla="*/ 2 w 45"/>
                  <a:gd name="T7" fmla="*/ 3 h 46"/>
                  <a:gd name="T8" fmla="*/ 3 w 45"/>
                  <a:gd name="T9" fmla="*/ 3 h 46"/>
                  <a:gd name="T10" fmla="*/ 4 w 45"/>
                  <a:gd name="T11" fmla="*/ 4 h 46"/>
                  <a:gd name="T12" fmla="*/ 5 w 45"/>
                  <a:gd name="T13" fmla="*/ 5 h 46"/>
                  <a:gd name="T14" fmla="*/ 5 w 45"/>
                  <a:gd name="T15" fmla="*/ 6 h 46"/>
                  <a:gd name="T16" fmla="*/ 5 w 45"/>
                  <a:gd name="T17" fmla="*/ 6 h 46"/>
                  <a:gd name="T18" fmla="*/ 4 w 45"/>
                  <a:gd name="T19" fmla="*/ 6 h 46"/>
                  <a:gd name="T20" fmla="*/ 4 w 45"/>
                  <a:gd name="T21" fmla="*/ 6 h 46"/>
                  <a:gd name="T22" fmla="*/ 3 w 45"/>
                  <a:gd name="T23" fmla="*/ 5 h 46"/>
                  <a:gd name="T24" fmla="*/ 2 w 45"/>
                  <a:gd name="T25" fmla="*/ 3 h 46"/>
                  <a:gd name="T26" fmla="*/ 1 w 45"/>
                  <a:gd name="T27" fmla="*/ 3 h 46"/>
                  <a:gd name="T28" fmla="*/ 1 w 45"/>
                  <a:gd name="T29" fmla="*/ 1 h 46"/>
                  <a:gd name="T30" fmla="*/ 0 w 45"/>
                  <a:gd name="T31" fmla="*/ 1 h 46"/>
                  <a:gd name="T32" fmla="*/ 0 w 45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6"/>
                  <a:gd name="T53" fmla="*/ 45 w 45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6">
                    <a:moveTo>
                      <a:pt x="0" y="0"/>
                    </a:moveTo>
                    <a:lnTo>
                      <a:pt x="6" y="3"/>
                    </a:lnTo>
                    <a:lnTo>
                      <a:pt x="13" y="9"/>
                    </a:lnTo>
                    <a:lnTo>
                      <a:pt x="21" y="17"/>
                    </a:lnTo>
                    <a:lnTo>
                      <a:pt x="30" y="24"/>
                    </a:lnTo>
                    <a:lnTo>
                      <a:pt x="37" y="32"/>
                    </a:lnTo>
                    <a:lnTo>
                      <a:pt x="42" y="38"/>
                    </a:lnTo>
                    <a:lnTo>
                      <a:pt x="45" y="43"/>
                    </a:lnTo>
                    <a:lnTo>
                      <a:pt x="44" y="46"/>
                    </a:lnTo>
                    <a:lnTo>
                      <a:pt x="39" y="46"/>
                    </a:lnTo>
                    <a:lnTo>
                      <a:pt x="33" y="41"/>
                    </a:lnTo>
                    <a:lnTo>
                      <a:pt x="26" y="34"/>
                    </a:lnTo>
                    <a:lnTo>
                      <a:pt x="19" y="26"/>
                    </a:lnTo>
                    <a:lnTo>
                      <a:pt x="14" y="17"/>
                    </a:lnTo>
                    <a:lnTo>
                      <a:pt x="8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33"/>
              <p:cNvSpPr>
                <a:spLocks/>
              </p:cNvSpPr>
              <p:nvPr/>
            </p:nvSpPr>
            <p:spPr bwMode="auto">
              <a:xfrm>
                <a:off x="509" y="54"/>
                <a:ext cx="25" cy="24"/>
              </a:xfrm>
              <a:custGeom>
                <a:avLst/>
                <a:gdLst>
                  <a:gd name="T0" fmla="*/ 0 w 51"/>
                  <a:gd name="T1" fmla="*/ 0 h 49"/>
                  <a:gd name="T2" fmla="*/ 0 w 51"/>
                  <a:gd name="T3" fmla="*/ 0 h 49"/>
                  <a:gd name="T4" fmla="*/ 1 w 51"/>
                  <a:gd name="T5" fmla="*/ 1 h 49"/>
                  <a:gd name="T6" fmla="*/ 2 w 51"/>
                  <a:gd name="T7" fmla="*/ 1 h 49"/>
                  <a:gd name="T8" fmla="*/ 4 w 51"/>
                  <a:gd name="T9" fmla="*/ 2 h 49"/>
                  <a:gd name="T10" fmla="*/ 5 w 51"/>
                  <a:gd name="T11" fmla="*/ 3 h 49"/>
                  <a:gd name="T12" fmla="*/ 5 w 51"/>
                  <a:gd name="T13" fmla="*/ 4 h 49"/>
                  <a:gd name="T14" fmla="*/ 6 w 51"/>
                  <a:gd name="T15" fmla="*/ 5 h 49"/>
                  <a:gd name="T16" fmla="*/ 6 w 51"/>
                  <a:gd name="T17" fmla="*/ 6 h 49"/>
                  <a:gd name="T18" fmla="*/ 5 w 51"/>
                  <a:gd name="T19" fmla="*/ 6 h 49"/>
                  <a:gd name="T20" fmla="*/ 4 w 51"/>
                  <a:gd name="T21" fmla="*/ 5 h 49"/>
                  <a:gd name="T22" fmla="*/ 4 w 51"/>
                  <a:gd name="T23" fmla="*/ 4 h 49"/>
                  <a:gd name="T24" fmla="*/ 3 w 51"/>
                  <a:gd name="T25" fmla="*/ 3 h 49"/>
                  <a:gd name="T26" fmla="*/ 2 w 51"/>
                  <a:gd name="T27" fmla="*/ 2 h 49"/>
                  <a:gd name="T28" fmla="*/ 1 w 51"/>
                  <a:gd name="T29" fmla="*/ 1 h 49"/>
                  <a:gd name="T30" fmla="*/ 0 w 51"/>
                  <a:gd name="T31" fmla="*/ 0 h 49"/>
                  <a:gd name="T32" fmla="*/ 0 w 51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49"/>
                  <a:gd name="T53" fmla="*/ 51 w 51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49">
                    <a:moveTo>
                      <a:pt x="0" y="0"/>
                    </a:moveTo>
                    <a:lnTo>
                      <a:pt x="6" y="4"/>
                    </a:lnTo>
                    <a:lnTo>
                      <a:pt x="14" y="8"/>
                    </a:lnTo>
                    <a:lnTo>
                      <a:pt x="23" y="15"/>
                    </a:lnTo>
                    <a:lnTo>
                      <a:pt x="32" y="23"/>
                    </a:lnTo>
                    <a:lnTo>
                      <a:pt x="42" y="31"/>
                    </a:lnTo>
                    <a:lnTo>
                      <a:pt x="47" y="38"/>
                    </a:lnTo>
                    <a:lnTo>
                      <a:pt x="51" y="44"/>
                    </a:lnTo>
                    <a:lnTo>
                      <a:pt x="50" y="49"/>
                    </a:lnTo>
                    <a:lnTo>
                      <a:pt x="45" y="49"/>
                    </a:lnTo>
                    <a:lnTo>
                      <a:pt x="39" y="45"/>
                    </a:lnTo>
                    <a:lnTo>
                      <a:pt x="32" y="38"/>
                    </a:lnTo>
                    <a:lnTo>
                      <a:pt x="25" y="29"/>
                    </a:lnTo>
                    <a:lnTo>
                      <a:pt x="17" y="20"/>
                    </a:lnTo>
                    <a:lnTo>
                      <a:pt x="10" y="1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34"/>
              <p:cNvSpPr>
                <a:spLocks/>
              </p:cNvSpPr>
              <p:nvPr/>
            </p:nvSpPr>
            <p:spPr bwMode="auto">
              <a:xfrm>
                <a:off x="518" y="48"/>
                <a:ext cx="28" cy="22"/>
              </a:xfrm>
              <a:custGeom>
                <a:avLst/>
                <a:gdLst>
                  <a:gd name="T0" fmla="*/ 0 w 58"/>
                  <a:gd name="T1" fmla="*/ 0 h 44"/>
                  <a:gd name="T2" fmla="*/ 0 w 58"/>
                  <a:gd name="T3" fmla="*/ 1 h 44"/>
                  <a:gd name="T4" fmla="*/ 2 w 58"/>
                  <a:gd name="T5" fmla="*/ 1 h 44"/>
                  <a:gd name="T6" fmla="*/ 3 w 58"/>
                  <a:gd name="T7" fmla="*/ 1 h 44"/>
                  <a:gd name="T8" fmla="*/ 4 w 58"/>
                  <a:gd name="T9" fmla="*/ 1 h 44"/>
                  <a:gd name="T10" fmla="*/ 5 w 58"/>
                  <a:gd name="T11" fmla="*/ 3 h 44"/>
                  <a:gd name="T12" fmla="*/ 6 w 58"/>
                  <a:gd name="T13" fmla="*/ 3 h 44"/>
                  <a:gd name="T14" fmla="*/ 6 w 58"/>
                  <a:gd name="T15" fmla="*/ 5 h 44"/>
                  <a:gd name="T16" fmla="*/ 7 w 58"/>
                  <a:gd name="T17" fmla="*/ 6 h 44"/>
                  <a:gd name="T18" fmla="*/ 6 w 58"/>
                  <a:gd name="T19" fmla="*/ 6 h 44"/>
                  <a:gd name="T20" fmla="*/ 6 w 58"/>
                  <a:gd name="T21" fmla="*/ 6 h 44"/>
                  <a:gd name="T22" fmla="*/ 5 w 58"/>
                  <a:gd name="T23" fmla="*/ 5 h 44"/>
                  <a:gd name="T24" fmla="*/ 4 w 58"/>
                  <a:gd name="T25" fmla="*/ 3 h 44"/>
                  <a:gd name="T26" fmla="*/ 2 w 58"/>
                  <a:gd name="T27" fmla="*/ 3 h 44"/>
                  <a:gd name="T28" fmla="*/ 1 w 58"/>
                  <a:gd name="T29" fmla="*/ 1 h 44"/>
                  <a:gd name="T30" fmla="*/ 0 w 58"/>
                  <a:gd name="T31" fmla="*/ 1 h 44"/>
                  <a:gd name="T32" fmla="*/ 0 w 58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4"/>
                  <a:gd name="T53" fmla="*/ 58 w 58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4">
                    <a:moveTo>
                      <a:pt x="0" y="0"/>
                    </a:moveTo>
                    <a:lnTo>
                      <a:pt x="7" y="2"/>
                    </a:lnTo>
                    <a:lnTo>
                      <a:pt x="16" y="5"/>
                    </a:lnTo>
                    <a:lnTo>
                      <a:pt x="26" y="10"/>
                    </a:lnTo>
                    <a:lnTo>
                      <a:pt x="35" y="15"/>
                    </a:lnTo>
                    <a:lnTo>
                      <a:pt x="44" y="22"/>
                    </a:lnTo>
                    <a:lnTo>
                      <a:pt x="51" y="27"/>
                    </a:lnTo>
                    <a:lnTo>
                      <a:pt x="56" y="35"/>
                    </a:lnTo>
                    <a:lnTo>
                      <a:pt x="58" y="42"/>
                    </a:lnTo>
                    <a:lnTo>
                      <a:pt x="56" y="44"/>
                    </a:lnTo>
                    <a:lnTo>
                      <a:pt x="51" y="41"/>
                    </a:lnTo>
                    <a:lnTo>
                      <a:pt x="42" y="35"/>
                    </a:lnTo>
                    <a:lnTo>
                      <a:pt x="33" y="27"/>
                    </a:lnTo>
                    <a:lnTo>
                      <a:pt x="22" y="19"/>
                    </a:lnTo>
                    <a:lnTo>
                      <a:pt x="13" y="11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35"/>
              <p:cNvSpPr>
                <a:spLocks/>
              </p:cNvSpPr>
              <p:nvPr/>
            </p:nvSpPr>
            <p:spPr bwMode="auto">
              <a:xfrm>
                <a:off x="525" y="44"/>
                <a:ext cx="30" cy="10"/>
              </a:xfrm>
              <a:custGeom>
                <a:avLst/>
                <a:gdLst>
                  <a:gd name="T0" fmla="*/ 7 w 61"/>
                  <a:gd name="T1" fmla="*/ 3 h 20"/>
                  <a:gd name="T2" fmla="*/ 7 w 61"/>
                  <a:gd name="T3" fmla="*/ 3 h 20"/>
                  <a:gd name="T4" fmla="*/ 6 w 61"/>
                  <a:gd name="T5" fmla="*/ 3 h 20"/>
                  <a:gd name="T6" fmla="*/ 5 w 61"/>
                  <a:gd name="T7" fmla="*/ 3 h 20"/>
                  <a:gd name="T8" fmla="*/ 4 w 61"/>
                  <a:gd name="T9" fmla="*/ 1 h 20"/>
                  <a:gd name="T10" fmla="*/ 3 w 61"/>
                  <a:gd name="T11" fmla="*/ 1 h 20"/>
                  <a:gd name="T12" fmla="*/ 1 w 61"/>
                  <a:gd name="T13" fmla="*/ 1 h 20"/>
                  <a:gd name="T14" fmla="*/ 0 w 61"/>
                  <a:gd name="T15" fmla="*/ 1 h 20"/>
                  <a:gd name="T16" fmla="*/ 0 w 61"/>
                  <a:gd name="T17" fmla="*/ 1 h 20"/>
                  <a:gd name="T18" fmla="*/ 1 w 61"/>
                  <a:gd name="T19" fmla="*/ 0 h 20"/>
                  <a:gd name="T20" fmla="*/ 2 w 61"/>
                  <a:gd name="T21" fmla="*/ 0 h 20"/>
                  <a:gd name="T22" fmla="*/ 3 w 61"/>
                  <a:gd name="T23" fmla="*/ 1 h 20"/>
                  <a:gd name="T24" fmla="*/ 4 w 61"/>
                  <a:gd name="T25" fmla="*/ 1 h 20"/>
                  <a:gd name="T26" fmla="*/ 6 w 61"/>
                  <a:gd name="T27" fmla="*/ 1 h 20"/>
                  <a:gd name="T28" fmla="*/ 7 w 61"/>
                  <a:gd name="T29" fmla="*/ 1 h 20"/>
                  <a:gd name="T30" fmla="*/ 7 w 61"/>
                  <a:gd name="T31" fmla="*/ 1 h 20"/>
                  <a:gd name="T32" fmla="*/ 7 w 61"/>
                  <a:gd name="T33" fmla="*/ 3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20"/>
                  <a:gd name="T53" fmla="*/ 61 w 61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20">
                    <a:moveTo>
                      <a:pt x="61" y="19"/>
                    </a:moveTo>
                    <a:lnTo>
                      <a:pt x="59" y="20"/>
                    </a:lnTo>
                    <a:lnTo>
                      <a:pt x="52" y="19"/>
                    </a:lnTo>
                    <a:lnTo>
                      <a:pt x="44" y="17"/>
                    </a:lnTo>
                    <a:lnTo>
                      <a:pt x="35" y="13"/>
                    </a:lnTo>
                    <a:lnTo>
                      <a:pt x="24" y="10"/>
                    </a:lnTo>
                    <a:lnTo>
                      <a:pt x="15" y="7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50" y="5"/>
                    </a:lnTo>
                    <a:lnTo>
                      <a:pt x="57" y="10"/>
                    </a:lnTo>
                    <a:lnTo>
                      <a:pt x="61" y="15"/>
                    </a:lnTo>
                    <a:lnTo>
                      <a:pt x="61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36"/>
              <p:cNvSpPr>
                <a:spLocks/>
              </p:cNvSpPr>
              <p:nvPr/>
            </p:nvSpPr>
            <p:spPr bwMode="auto">
              <a:xfrm>
                <a:off x="534" y="35"/>
                <a:ext cx="30" cy="9"/>
              </a:xfrm>
              <a:custGeom>
                <a:avLst/>
                <a:gdLst>
                  <a:gd name="T0" fmla="*/ 7 w 61"/>
                  <a:gd name="T1" fmla="*/ 2 h 20"/>
                  <a:gd name="T2" fmla="*/ 7 w 61"/>
                  <a:gd name="T3" fmla="*/ 2 h 20"/>
                  <a:gd name="T4" fmla="*/ 6 w 61"/>
                  <a:gd name="T5" fmla="*/ 2 h 20"/>
                  <a:gd name="T6" fmla="*/ 5 w 61"/>
                  <a:gd name="T7" fmla="*/ 1 h 20"/>
                  <a:gd name="T8" fmla="*/ 4 w 61"/>
                  <a:gd name="T9" fmla="*/ 1 h 20"/>
                  <a:gd name="T10" fmla="*/ 2 w 61"/>
                  <a:gd name="T11" fmla="*/ 1 h 20"/>
                  <a:gd name="T12" fmla="*/ 1 w 61"/>
                  <a:gd name="T13" fmla="*/ 0 h 20"/>
                  <a:gd name="T14" fmla="*/ 0 w 61"/>
                  <a:gd name="T15" fmla="*/ 0 h 20"/>
                  <a:gd name="T16" fmla="*/ 0 w 61"/>
                  <a:gd name="T17" fmla="*/ 0 h 20"/>
                  <a:gd name="T18" fmla="*/ 1 w 61"/>
                  <a:gd name="T19" fmla="*/ 0 h 20"/>
                  <a:gd name="T20" fmla="*/ 2 w 61"/>
                  <a:gd name="T21" fmla="*/ 0 h 20"/>
                  <a:gd name="T22" fmla="*/ 3 w 61"/>
                  <a:gd name="T23" fmla="*/ 0 h 20"/>
                  <a:gd name="T24" fmla="*/ 4 w 61"/>
                  <a:gd name="T25" fmla="*/ 0 h 20"/>
                  <a:gd name="T26" fmla="*/ 6 w 61"/>
                  <a:gd name="T27" fmla="*/ 0 h 20"/>
                  <a:gd name="T28" fmla="*/ 7 w 61"/>
                  <a:gd name="T29" fmla="*/ 1 h 20"/>
                  <a:gd name="T30" fmla="*/ 7 w 61"/>
                  <a:gd name="T31" fmla="*/ 1 h 20"/>
                  <a:gd name="T32" fmla="*/ 7 w 61"/>
                  <a:gd name="T33" fmla="*/ 2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20"/>
                  <a:gd name="T53" fmla="*/ 61 w 61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20">
                    <a:moveTo>
                      <a:pt x="61" y="20"/>
                    </a:moveTo>
                    <a:lnTo>
                      <a:pt x="57" y="20"/>
                    </a:lnTo>
                    <a:lnTo>
                      <a:pt x="51" y="19"/>
                    </a:lnTo>
                    <a:lnTo>
                      <a:pt x="42" y="16"/>
                    </a:lnTo>
                    <a:lnTo>
                      <a:pt x="33" y="14"/>
                    </a:lnTo>
                    <a:lnTo>
                      <a:pt x="23" y="11"/>
                    </a:lnTo>
                    <a:lnTo>
                      <a:pt x="13" y="7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8" y="1"/>
                    </a:lnTo>
                    <a:lnTo>
                      <a:pt x="39" y="4"/>
                    </a:lnTo>
                    <a:lnTo>
                      <a:pt x="49" y="6"/>
                    </a:lnTo>
                    <a:lnTo>
                      <a:pt x="56" y="11"/>
                    </a:lnTo>
                    <a:lnTo>
                      <a:pt x="61" y="15"/>
                    </a:lnTo>
                    <a:lnTo>
                      <a:pt x="61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37"/>
              <p:cNvSpPr>
                <a:spLocks/>
              </p:cNvSpPr>
              <p:nvPr/>
            </p:nvSpPr>
            <p:spPr bwMode="auto">
              <a:xfrm>
                <a:off x="508" y="54"/>
                <a:ext cx="147" cy="40"/>
              </a:xfrm>
              <a:custGeom>
                <a:avLst/>
                <a:gdLst>
                  <a:gd name="T0" fmla="*/ 1 w 293"/>
                  <a:gd name="T1" fmla="*/ 8 h 81"/>
                  <a:gd name="T2" fmla="*/ 1 w 293"/>
                  <a:gd name="T3" fmla="*/ 9 h 81"/>
                  <a:gd name="T4" fmla="*/ 1 w 293"/>
                  <a:gd name="T5" fmla="*/ 9 h 81"/>
                  <a:gd name="T6" fmla="*/ 1 w 293"/>
                  <a:gd name="T7" fmla="*/ 9 h 81"/>
                  <a:gd name="T8" fmla="*/ 0 w 293"/>
                  <a:gd name="T9" fmla="*/ 10 h 81"/>
                  <a:gd name="T10" fmla="*/ 3 w 293"/>
                  <a:gd name="T11" fmla="*/ 8 h 81"/>
                  <a:gd name="T12" fmla="*/ 6 w 293"/>
                  <a:gd name="T13" fmla="*/ 7 h 81"/>
                  <a:gd name="T14" fmla="*/ 8 w 293"/>
                  <a:gd name="T15" fmla="*/ 5 h 81"/>
                  <a:gd name="T16" fmla="*/ 11 w 293"/>
                  <a:gd name="T17" fmla="*/ 4 h 81"/>
                  <a:gd name="T18" fmla="*/ 14 w 293"/>
                  <a:gd name="T19" fmla="*/ 3 h 81"/>
                  <a:gd name="T20" fmla="*/ 16 w 293"/>
                  <a:gd name="T21" fmla="*/ 3 h 81"/>
                  <a:gd name="T22" fmla="*/ 18 w 293"/>
                  <a:gd name="T23" fmla="*/ 2 h 81"/>
                  <a:gd name="T24" fmla="*/ 21 w 293"/>
                  <a:gd name="T25" fmla="*/ 1 h 81"/>
                  <a:gd name="T26" fmla="*/ 23 w 293"/>
                  <a:gd name="T27" fmla="*/ 1 h 81"/>
                  <a:gd name="T28" fmla="*/ 25 w 293"/>
                  <a:gd name="T29" fmla="*/ 1 h 81"/>
                  <a:gd name="T30" fmla="*/ 27 w 293"/>
                  <a:gd name="T31" fmla="*/ 1 h 81"/>
                  <a:gd name="T32" fmla="*/ 30 w 293"/>
                  <a:gd name="T33" fmla="*/ 0 h 81"/>
                  <a:gd name="T34" fmla="*/ 32 w 293"/>
                  <a:gd name="T35" fmla="*/ 0 h 81"/>
                  <a:gd name="T36" fmla="*/ 34 w 293"/>
                  <a:gd name="T37" fmla="*/ 0 h 81"/>
                  <a:gd name="T38" fmla="*/ 35 w 293"/>
                  <a:gd name="T39" fmla="*/ 0 h 81"/>
                  <a:gd name="T40" fmla="*/ 37 w 293"/>
                  <a:gd name="T41" fmla="*/ 0 h 81"/>
                  <a:gd name="T42" fmla="*/ 36 w 293"/>
                  <a:gd name="T43" fmla="*/ 0 h 81"/>
                  <a:gd name="T44" fmla="*/ 34 w 293"/>
                  <a:gd name="T45" fmla="*/ 0 h 81"/>
                  <a:gd name="T46" fmla="*/ 33 w 293"/>
                  <a:gd name="T47" fmla="*/ 0 h 81"/>
                  <a:gd name="T48" fmla="*/ 30 w 293"/>
                  <a:gd name="T49" fmla="*/ 0 h 81"/>
                  <a:gd name="T50" fmla="*/ 28 w 293"/>
                  <a:gd name="T51" fmla="*/ 0 h 81"/>
                  <a:gd name="T52" fmla="*/ 26 w 293"/>
                  <a:gd name="T53" fmla="*/ 0 h 81"/>
                  <a:gd name="T54" fmla="*/ 23 w 293"/>
                  <a:gd name="T55" fmla="*/ 0 h 81"/>
                  <a:gd name="T56" fmla="*/ 20 w 293"/>
                  <a:gd name="T57" fmla="*/ 1 h 81"/>
                  <a:gd name="T58" fmla="*/ 17 w 293"/>
                  <a:gd name="T59" fmla="*/ 1 h 81"/>
                  <a:gd name="T60" fmla="*/ 15 w 293"/>
                  <a:gd name="T61" fmla="*/ 2 h 81"/>
                  <a:gd name="T62" fmla="*/ 12 w 293"/>
                  <a:gd name="T63" fmla="*/ 2 h 81"/>
                  <a:gd name="T64" fmla="*/ 9 w 293"/>
                  <a:gd name="T65" fmla="*/ 3 h 81"/>
                  <a:gd name="T66" fmla="*/ 7 w 293"/>
                  <a:gd name="T67" fmla="*/ 4 h 81"/>
                  <a:gd name="T68" fmla="*/ 4 w 293"/>
                  <a:gd name="T69" fmla="*/ 6 h 81"/>
                  <a:gd name="T70" fmla="*/ 3 w 293"/>
                  <a:gd name="T71" fmla="*/ 7 h 81"/>
                  <a:gd name="T72" fmla="*/ 1 w 293"/>
                  <a:gd name="T73" fmla="*/ 8 h 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3"/>
                  <a:gd name="T112" fmla="*/ 0 h 81"/>
                  <a:gd name="T113" fmla="*/ 293 w 293"/>
                  <a:gd name="T114" fmla="*/ 81 h 8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3" h="81">
                    <a:moveTo>
                      <a:pt x="3" y="71"/>
                    </a:moveTo>
                    <a:lnTo>
                      <a:pt x="2" y="73"/>
                    </a:lnTo>
                    <a:lnTo>
                      <a:pt x="1" y="75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20" y="67"/>
                    </a:lnTo>
                    <a:lnTo>
                      <a:pt x="42" y="56"/>
                    </a:lnTo>
                    <a:lnTo>
                      <a:pt x="63" y="46"/>
                    </a:lnTo>
                    <a:lnTo>
                      <a:pt x="84" y="37"/>
                    </a:lnTo>
                    <a:lnTo>
                      <a:pt x="105" y="30"/>
                    </a:lnTo>
                    <a:lnTo>
                      <a:pt x="124" y="24"/>
                    </a:lnTo>
                    <a:lnTo>
                      <a:pt x="144" y="20"/>
                    </a:lnTo>
                    <a:lnTo>
                      <a:pt x="162" y="15"/>
                    </a:lnTo>
                    <a:lnTo>
                      <a:pt x="182" y="13"/>
                    </a:lnTo>
                    <a:lnTo>
                      <a:pt x="199" y="11"/>
                    </a:lnTo>
                    <a:lnTo>
                      <a:pt x="216" y="8"/>
                    </a:lnTo>
                    <a:lnTo>
                      <a:pt x="234" y="7"/>
                    </a:lnTo>
                    <a:lnTo>
                      <a:pt x="250" y="7"/>
                    </a:lnTo>
                    <a:lnTo>
                      <a:pt x="265" y="6"/>
                    </a:lnTo>
                    <a:lnTo>
                      <a:pt x="280" y="6"/>
                    </a:lnTo>
                    <a:lnTo>
                      <a:pt x="293" y="5"/>
                    </a:lnTo>
                    <a:lnTo>
                      <a:pt x="284" y="3"/>
                    </a:lnTo>
                    <a:lnTo>
                      <a:pt x="272" y="1"/>
                    </a:lnTo>
                    <a:lnTo>
                      <a:pt x="258" y="0"/>
                    </a:lnTo>
                    <a:lnTo>
                      <a:pt x="240" y="0"/>
                    </a:lnTo>
                    <a:lnTo>
                      <a:pt x="221" y="0"/>
                    </a:lnTo>
                    <a:lnTo>
                      <a:pt x="201" y="3"/>
                    </a:lnTo>
                    <a:lnTo>
                      <a:pt x="179" y="5"/>
                    </a:lnTo>
                    <a:lnTo>
                      <a:pt x="158" y="8"/>
                    </a:lnTo>
                    <a:lnTo>
                      <a:pt x="134" y="12"/>
                    </a:lnTo>
                    <a:lnTo>
                      <a:pt x="113" y="18"/>
                    </a:lnTo>
                    <a:lnTo>
                      <a:pt x="91" y="23"/>
                    </a:lnTo>
                    <a:lnTo>
                      <a:pt x="70" y="30"/>
                    </a:lnTo>
                    <a:lnTo>
                      <a:pt x="50" y="39"/>
                    </a:lnTo>
                    <a:lnTo>
                      <a:pt x="32" y="49"/>
                    </a:lnTo>
                    <a:lnTo>
                      <a:pt x="17" y="59"/>
                    </a:lnTo>
                    <a:lnTo>
                      <a:pt x="3" y="7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38"/>
              <p:cNvSpPr>
                <a:spLocks/>
              </p:cNvSpPr>
              <p:nvPr/>
            </p:nvSpPr>
            <p:spPr bwMode="auto">
              <a:xfrm>
                <a:off x="624" y="56"/>
                <a:ext cx="23" cy="21"/>
              </a:xfrm>
              <a:custGeom>
                <a:avLst/>
                <a:gdLst>
                  <a:gd name="T0" fmla="*/ 6 w 45"/>
                  <a:gd name="T1" fmla="*/ 6 h 41"/>
                  <a:gd name="T2" fmla="*/ 6 w 45"/>
                  <a:gd name="T3" fmla="*/ 5 h 41"/>
                  <a:gd name="T4" fmla="*/ 6 w 45"/>
                  <a:gd name="T5" fmla="*/ 5 h 41"/>
                  <a:gd name="T6" fmla="*/ 6 w 45"/>
                  <a:gd name="T7" fmla="*/ 4 h 41"/>
                  <a:gd name="T8" fmla="*/ 5 w 45"/>
                  <a:gd name="T9" fmla="*/ 3 h 41"/>
                  <a:gd name="T10" fmla="*/ 4 w 45"/>
                  <a:gd name="T11" fmla="*/ 2 h 41"/>
                  <a:gd name="T12" fmla="*/ 3 w 45"/>
                  <a:gd name="T13" fmla="*/ 1 h 41"/>
                  <a:gd name="T14" fmla="*/ 2 w 45"/>
                  <a:gd name="T15" fmla="*/ 1 h 41"/>
                  <a:gd name="T16" fmla="*/ 0 w 45"/>
                  <a:gd name="T17" fmla="*/ 0 h 41"/>
                  <a:gd name="T18" fmla="*/ 1 w 45"/>
                  <a:gd name="T19" fmla="*/ 1 h 41"/>
                  <a:gd name="T20" fmla="*/ 2 w 45"/>
                  <a:gd name="T21" fmla="*/ 2 h 41"/>
                  <a:gd name="T22" fmla="*/ 3 w 45"/>
                  <a:gd name="T23" fmla="*/ 3 h 41"/>
                  <a:gd name="T24" fmla="*/ 4 w 45"/>
                  <a:gd name="T25" fmla="*/ 4 h 41"/>
                  <a:gd name="T26" fmla="*/ 4 w 45"/>
                  <a:gd name="T27" fmla="*/ 4 h 41"/>
                  <a:gd name="T28" fmla="*/ 5 w 45"/>
                  <a:gd name="T29" fmla="*/ 5 h 41"/>
                  <a:gd name="T30" fmla="*/ 6 w 45"/>
                  <a:gd name="T31" fmla="*/ 6 h 41"/>
                  <a:gd name="T32" fmla="*/ 6 w 45"/>
                  <a:gd name="T33" fmla="*/ 6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1"/>
                  <a:gd name="T53" fmla="*/ 45 w 45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1">
                    <a:moveTo>
                      <a:pt x="44" y="41"/>
                    </a:moveTo>
                    <a:lnTo>
                      <a:pt x="45" y="39"/>
                    </a:lnTo>
                    <a:lnTo>
                      <a:pt x="44" y="34"/>
                    </a:lnTo>
                    <a:lnTo>
                      <a:pt x="41" y="28"/>
                    </a:lnTo>
                    <a:lnTo>
                      <a:pt x="35" y="21"/>
                    </a:lnTo>
                    <a:lnTo>
                      <a:pt x="28" y="14"/>
                    </a:lnTo>
                    <a:lnTo>
                      <a:pt x="20" y="7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10"/>
                    </a:lnTo>
                    <a:lnTo>
                      <a:pt x="19" y="17"/>
                    </a:lnTo>
                    <a:lnTo>
                      <a:pt x="25" y="25"/>
                    </a:lnTo>
                    <a:lnTo>
                      <a:pt x="31" y="32"/>
                    </a:lnTo>
                    <a:lnTo>
                      <a:pt x="37" y="38"/>
                    </a:lnTo>
                    <a:lnTo>
                      <a:pt x="41" y="41"/>
                    </a:lnTo>
                    <a:lnTo>
                      <a:pt x="44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Freeform 39"/>
              <p:cNvSpPr>
                <a:spLocks/>
              </p:cNvSpPr>
              <p:nvPr/>
            </p:nvSpPr>
            <p:spPr bwMode="auto">
              <a:xfrm>
                <a:off x="597" y="56"/>
                <a:ext cx="29" cy="24"/>
              </a:xfrm>
              <a:custGeom>
                <a:avLst/>
                <a:gdLst>
                  <a:gd name="T0" fmla="*/ 7 w 59"/>
                  <a:gd name="T1" fmla="*/ 6 h 47"/>
                  <a:gd name="T2" fmla="*/ 7 w 59"/>
                  <a:gd name="T3" fmla="*/ 6 h 47"/>
                  <a:gd name="T4" fmla="*/ 7 w 59"/>
                  <a:gd name="T5" fmla="*/ 5 h 47"/>
                  <a:gd name="T6" fmla="*/ 6 w 59"/>
                  <a:gd name="T7" fmla="*/ 4 h 47"/>
                  <a:gd name="T8" fmla="*/ 5 w 59"/>
                  <a:gd name="T9" fmla="*/ 3 h 47"/>
                  <a:gd name="T10" fmla="*/ 4 w 59"/>
                  <a:gd name="T11" fmla="*/ 2 h 47"/>
                  <a:gd name="T12" fmla="*/ 2 w 59"/>
                  <a:gd name="T13" fmla="*/ 1 h 47"/>
                  <a:gd name="T14" fmla="*/ 1 w 59"/>
                  <a:gd name="T15" fmla="*/ 1 h 47"/>
                  <a:gd name="T16" fmla="*/ 0 w 59"/>
                  <a:gd name="T17" fmla="*/ 0 h 47"/>
                  <a:gd name="T18" fmla="*/ 0 w 59"/>
                  <a:gd name="T19" fmla="*/ 1 h 47"/>
                  <a:gd name="T20" fmla="*/ 1 w 59"/>
                  <a:gd name="T21" fmla="*/ 2 h 47"/>
                  <a:gd name="T22" fmla="*/ 2 w 59"/>
                  <a:gd name="T23" fmla="*/ 3 h 47"/>
                  <a:gd name="T24" fmla="*/ 3 w 59"/>
                  <a:gd name="T25" fmla="*/ 4 h 47"/>
                  <a:gd name="T26" fmla="*/ 4 w 59"/>
                  <a:gd name="T27" fmla="*/ 5 h 47"/>
                  <a:gd name="T28" fmla="*/ 5 w 59"/>
                  <a:gd name="T29" fmla="*/ 6 h 47"/>
                  <a:gd name="T30" fmla="*/ 6 w 59"/>
                  <a:gd name="T31" fmla="*/ 6 h 47"/>
                  <a:gd name="T32" fmla="*/ 7 w 59"/>
                  <a:gd name="T33" fmla="*/ 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47"/>
                  <a:gd name="T53" fmla="*/ 59 w 5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47">
                    <a:moveTo>
                      <a:pt x="58" y="47"/>
                    </a:moveTo>
                    <a:lnTo>
                      <a:pt x="59" y="44"/>
                    </a:lnTo>
                    <a:lnTo>
                      <a:pt x="57" y="39"/>
                    </a:lnTo>
                    <a:lnTo>
                      <a:pt x="51" y="31"/>
                    </a:lnTo>
                    <a:lnTo>
                      <a:pt x="43" y="23"/>
                    </a:lnTo>
                    <a:lnTo>
                      <a:pt x="34" y="15"/>
                    </a:lnTo>
                    <a:lnTo>
                      <a:pt x="22" y="8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10"/>
                    </a:lnTo>
                    <a:lnTo>
                      <a:pt x="20" y="18"/>
                    </a:lnTo>
                    <a:lnTo>
                      <a:pt x="29" y="27"/>
                    </a:lnTo>
                    <a:lnTo>
                      <a:pt x="37" y="36"/>
                    </a:lnTo>
                    <a:lnTo>
                      <a:pt x="46" y="43"/>
                    </a:lnTo>
                    <a:lnTo>
                      <a:pt x="53" y="47"/>
                    </a:lnTo>
                    <a:lnTo>
                      <a:pt x="58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Freeform 40"/>
              <p:cNvSpPr>
                <a:spLocks/>
              </p:cNvSpPr>
              <p:nvPr/>
            </p:nvSpPr>
            <p:spPr bwMode="auto">
              <a:xfrm>
                <a:off x="584" y="59"/>
                <a:ext cx="26" cy="27"/>
              </a:xfrm>
              <a:custGeom>
                <a:avLst/>
                <a:gdLst>
                  <a:gd name="T0" fmla="*/ 7 w 52"/>
                  <a:gd name="T1" fmla="*/ 7 h 54"/>
                  <a:gd name="T2" fmla="*/ 7 w 52"/>
                  <a:gd name="T3" fmla="*/ 7 h 54"/>
                  <a:gd name="T4" fmla="*/ 7 w 52"/>
                  <a:gd name="T5" fmla="*/ 6 h 54"/>
                  <a:gd name="T6" fmla="*/ 6 w 52"/>
                  <a:gd name="T7" fmla="*/ 5 h 54"/>
                  <a:gd name="T8" fmla="*/ 5 w 52"/>
                  <a:gd name="T9" fmla="*/ 3 h 54"/>
                  <a:gd name="T10" fmla="*/ 3 w 52"/>
                  <a:gd name="T11" fmla="*/ 2 h 54"/>
                  <a:gd name="T12" fmla="*/ 3 w 52"/>
                  <a:gd name="T13" fmla="*/ 1 h 54"/>
                  <a:gd name="T14" fmla="*/ 2 w 52"/>
                  <a:gd name="T15" fmla="*/ 1 h 54"/>
                  <a:gd name="T16" fmla="*/ 0 w 52"/>
                  <a:gd name="T17" fmla="*/ 0 h 54"/>
                  <a:gd name="T18" fmla="*/ 1 w 52"/>
                  <a:gd name="T19" fmla="*/ 1 h 54"/>
                  <a:gd name="T20" fmla="*/ 2 w 52"/>
                  <a:gd name="T21" fmla="*/ 2 h 54"/>
                  <a:gd name="T22" fmla="*/ 2 w 52"/>
                  <a:gd name="T23" fmla="*/ 3 h 54"/>
                  <a:gd name="T24" fmla="*/ 3 w 52"/>
                  <a:gd name="T25" fmla="*/ 3 h 54"/>
                  <a:gd name="T26" fmla="*/ 4 w 52"/>
                  <a:gd name="T27" fmla="*/ 5 h 54"/>
                  <a:gd name="T28" fmla="*/ 5 w 52"/>
                  <a:gd name="T29" fmla="*/ 6 h 54"/>
                  <a:gd name="T30" fmla="*/ 6 w 52"/>
                  <a:gd name="T31" fmla="*/ 7 h 54"/>
                  <a:gd name="T32" fmla="*/ 7 w 52"/>
                  <a:gd name="T33" fmla="*/ 7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4"/>
                  <a:gd name="T53" fmla="*/ 52 w 52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4">
                    <a:moveTo>
                      <a:pt x="50" y="54"/>
                    </a:moveTo>
                    <a:lnTo>
                      <a:pt x="52" y="50"/>
                    </a:lnTo>
                    <a:lnTo>
                      <a:pt x="50" y="44"/>
                    </a:lnTo>
                    <a:lnTo>
                      <a:pt x="45" y="34"/>
                    </a:lnTo>
                    <a:lnTo>
                      <a:pt x="38" y="25"/>
                    </a:lnTo>
                    <a:lnTo>
                      <a:pt x="30" y="16"/>
                    </a:lnTo>
                    <a:lnTo>
                      <a:pt x="19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9" y="11"/>
                    </a:lnTo>
                    <a:lnTo>
                      <a:pt x="16" y="21"/>
                    </a:lnTo>
                    <a:lnTo>
                      <a:pt x="24" y="30"/>
                    </a:lnTo>
                    <a:lnTo>
                      <a:pt x="32" y="40"/>
                    </a:lnTo>
                    <a:lnTo>
                      <a:pt x="40" y="48"/>
                    </a:lnTo>
                    <a:lnTo>
                      <a:pt x="47" y="53"/>
                    </a:lnTo>
                    <a:lnTo>
                      <a:pt x="50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Freeform 41"/>
              <p:cNvSpPr>
                <a:spLocks/>
              </p:cNvSpPr>
              <p:nvPr/>
            </p:nvSpPr>
            <p:spPr bwMode="auto">
              <a:xfrm>
                <a:off x="559" y="64"/>
                <a:ext cx="23" cy="25"/>
              </a:xfrm>
              <a:custGeom>
                <a:avLst/>
                <a:gdLst>
                  <a:gd name="T0" fmla="*/ 6 w 45"/>
                  <a:gd name="T1" fmla="*/ 6 h 51"/>
                  <a:gd name="T2" fmla="*/ 6 w 45"/>
                  <a:gd name="T3" fmla="*/ 5 h 51"/>
                  <a:gd name="T4" fmla="*/ 6 w 45"/>
                  <a:gd name="T5" fmla="*/ 5 h 51"/>
                  <a:gd name="T6" fmla="*/ 5 w 45"/>
                  <a:gd name="T7" fmla="*/ 4 h 51"/>
                  <a:gd name="T8" fmla="*/ 4 w 45"/>
                  <a:gd name="T9" fmla="*/ 3 h 51"/>
                  <a:gd name="T10" fmla="*/ 3 w 45"/>
                  <a:gd name="T11" fmla="*/ 1 h 51"/>
                  <a:gd name="T12" fmla="*/ 2 w 45"/>
                  <a:gd name="T13" fmla="*/ 0 h 51"/>
                  <a:gd name="T14" fmla="*/ 1 w 45"/>
                  <a:gd name="T15" fmla="*/ 0 h 51"/>
                  <a:gd name="T16" fmla="*/ 0 w 45"/>
                  <a:gd name="T17" fmla="*/ 0 h 51"/>
                  <a:gd name="T18" fmla="*/ 1 w 45"/>
                  <a:gd name="T19" fmla="*/ 0 h 51"/>
                  <a:gd name="T20" fmla="*/ 1 w 45"/>
                  <a:gd name="T21" fmla="*/ 1 h 51"/>
                  <a:gd name="T22" fmla="*/ 2 w 45"/>
                  <a:gd name="T23" fmla="*/ 2 h 51"/>
                  <a:gd name="T24" fmla="*/ 3 w 45"/>
                  <a:gd name="T25" fmla="*/ 3 h 51"/>
                  <a:gd name="T26" fmla="*/ 4 w 45"/>
                  <a:gd name="T27" fmla="*/ 4 h 51"/>
                  <a:gd name="T28" fmla="*/ 5 w 45"/>
                  <a:gd name="T29" fmla="*/ 5 h 51"/>
                  <a:gd name="T30" fmla="*/ 5 w 45"/>
                  <a:gd name="T31" fmla="*/ 6 h 51"/>
                  <a:gd name="T32" fmla="*/ 6 w 45"/>
                  <a:gd name="T33" fmla="*/ 6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51"/>
                  <a:gd name="T53" fmla="*/ 45 w 45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51">
                    <a:moveTo>
                      <a:pt x="44" y="51"/>
                    </a:moveTo>
                    <a:lnTo>
                      <a:pt x="45" y="47"/>
                    </a:lnTo>
                    <a:lnTo>
                      <a:pt x="43" y="41"/>
                    </a:lnTo>
                    <a:lnTo>
                      <a:pt x="38" y="33"/>
                    </a:lnTo>
                    <a:lnTo>
                      <a:pt x="31" y="24"/>
                    </a:lnTo>
                    <a:lnTo>
                      <a:pt x="24" y="15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8" y="12"/>
                    </a:lnTo>
                    <a:lnTo>
                      <a:pt x="14" y="21"/>
                    </a:lnTo>
                    <a:lnTo>
                      <a:pt x="21" y="30"/>
                    </a:lnTo>
                    <a:lnTo>
                      <a:pt x="27" y="39"/>
                    </a:lnTo>
                    <a:lnTo>
                      <a:pt x="34" y="46"/>
                    </a:lnTo>
                    <a:lnTo>
                      <a:pt x="39" y="51"/>
                    </a:lnTo>
                    <a:lnTo>
                      <a:pt x="44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Freeform 42"/>
              <p:cNvSpPr>
                <a:spLocks/>
              </p:cNvSpPr>
              <p:nvPr/>
            </p:nvSpPr>
            <p:spPr bwMode="auto">
              <a:xfrm>
                <a:off x="549" y="68"/>
                <a:ext cx="16" cy="23"/>
              </a:xfrm>
              <a:custGeom>
                <a:avLst/>
                <a:gdLst>
                  <a:gd name="T0" fmla="*/ 3 w 32"/>
                  <a:gd name="T1" fmla="*/ 6 h 46"/>
                  <a:gd name="T2" fmla="*/ 4 w 32"/>
                  <a:gd name="T3" fmla="*/ 6 h 46"/>
                  <a:gd name="T4" fmla="*/ 4 w 32"/>
                  <a:gd name="T5" fmla="*/ 5 h 46"/>
                  <a:gd name="T6" fmla="*/ 3 w 32"/>
                  <a:gd name="T7" fmla="*/ 3 h 46"/>
                  <a:gd name="T8" fmla="*/ 3 w 32"/>
                  <a:gd name="T9" fmla="*/ 3 h 46"/>
                  <a:gd name="T10" fmla="*/ 2 w 32"/>
                  <a:gd name="T11" fmla="*/ 2 h 46"/>
                  <a:gd name="T12" fmla="*/ 2 w 32"/>
                  <a:gd name="T13" fmla="*/ 1 h 46"/>
                  <a:gd name="T14" fmla="*/ 1 w 32"/>
                  <a:gd name="T15" fmla="*/ 1 h 46"/>
                  <a:gd name="T16" fmla="*/ 0 w 32"/>
                  <a:gd name="T17" fmla="*/ 0 h 46"/>
                  <a:gd name="T18" fmla="*/ 1 w 32"/>
                  <a:gd name="T19" fmla="*/ 1 h 46"/>
                  <a:gd name="T20" fmla="*/ 1 w 32"/>
                  <a:gd name="T21" fmla="*/ 3 h 46"/>
                  <a:gd name="T22" fmla="*/ 2 w 32"/>
                  <a:gd name="T23" fmla="*/ 6 h 46"/>
                  <a:gd name="T24" fmla="*/ 3 w 32"/>
                  <a:gd name="T25" fmla="*/ 6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46"/>
                  <a:gd name="T41" fmla="*/ 32 w 32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46">
                    <a:moveTo>
                      <a:pt x="29" y="46"/>
                    </a:moveTo>
                    <a:lnTo>
                      <a:pt x="32" y="44"/>
                    </a:lnTo>
                    <a:lnTo>
                      <a:pt x="32" y="38"/>
                    </a:lnTo>
                    <a:lnTo>
                      <a:pt x="31" y="31"/>
                    </a:lnTo>
                    <a:lnTo>
                      <a:pt x="27" y="23"/>
                    </a:lnTo>
                    <a:lnTo>
                      <a:pt x="23" y="16"/>
                    </a:lnTo>
                    <a:lnTo>
                      <a:pt x="17" y="9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4" y="28"/>
                    </a:lnTo>
                    <a:lnTo>
                      <a:pt x="23" y="42"/>
                    </a:lnTo>
                    <a:lnTo>
                      <a:pt x="29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Freeform 43"/>
              <p:cNvSpPr>
                <a:spLocks/>
              </p:cNvSpPr>
              <p:nvPr/>
            </p:nvSpPr>
            <p:spPr bwMode="auto">
              <a:xfrm>
                <a:off x="526" y="79"/>
                <a:ext cx="13" cy="17"/>
              </a:xfrm>
              <a:custGeom>
                <a:avLst/>
                <a:gdLst>
                  <a:gd name="T0" fmla="*/ 3 w 25"/>
                  <a:gd name="T1" fmla="*/ 4 h 35"/>
                  <a:gd name="T2" fmla="*/ 4 w 25"/>
                  <a:gd name="T3" fmla="*/ 3 h 35"/>
                  <a:gd name="T4" fmla="*/ 3 w 25"/>
                  <a:gd name="T5" fmla="*/ 1 h 35"/>
                  <a:gd name="T6" fmla="*/ 2 w 25"/>
                  <a:gd name="T7" fmla="*/ 0 h 35"/>
                  <a:gd name="T8" fmla="*/ 0 w 25"/>
                  <a:gd name="T9" fmla="*/ 0 h 35"/>
                  <a:gd name="T10" fmla="*/ 1 w 25"/>
                  <a:gd name="T11" fmla="*/ 1 h 35"/>
                  <a:gd name="T12" fmla="*/ 2 w 25"/>
                  <a:gd name="T13" fmla="*/ 2 h 35"/>
                  <a:gd name="T14" fmla="*/ 3 w 25"/>
                  <a:gd name="T15" fmla="*/ 3 h 35"/>
                  <a:gd name="T16" fmla="*/ 3 w 25"/>
                  <a:gd name="T17" fmla="*/ 4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5"/>
                  <a:gd name="T29" fmla="*/ 25 w 25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5">
                    <a:moveTo>
                      <a:pt x="23" y="35"/>
                    </a:moveTo>
                    <a:lnTo>
                      <a:pt x="25" y="28"/>
                    </a:lnTo>
                    <a:lnTo>
                      <a:pt x="19" y="1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20"/>
                    </a:lnTo>
                    <a:lnTo>
                      <a:pt x="17" y="30"/>
                    </a:lnTo>
                    <a:lnTo>
                      <a:pt x="23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Freeform 44"/>
              <p:cNvSpPr>
                <a:spLocks/>
              </p:cNvSpPr>
              <p:nvPr/>
            </p:nvSpPr>
            <p:spPr bwMode="auto">
              <a:xfrm>
                <a:off x="517" y="84"/>
                <a:ext cx="9" cy="12"/>
              </a:xfrm>
              <a:custGeom>
                <a:avLst/>
                <a:gdLst>
                  <a:gd name="T0" fmla="*/ 2 w 18"/>
                  <a:gd name="T1" fmla="*/ 3 h 24"/>
                  <a:gd name="T2" fmla="*/ 2 w 18"/>
                  <a:gd name="T3" fmla="*/ 2 h 24"/>
                  <a:gd name="T4" fmla="*/ 1 w 18"/>
                  <a:gd name="T5" fmla="*/ 1 h 24"/>
                  <a:gd name="T6" fmla="*/ 1 w 18"/>
                  <a:gd name="T7" fmla="*/ 0 h 24"/>
                  <a:gd name="T8" fmla="*/ 0 w 18"/>
                  <a:gd name="T9" fmla="*/ 1 h 24"/>
                  <a:gd name="T10" fmla="*/ 1 w 18"/>
                  <a:gd name="T11" fmla="*/ 1 h 24"/>
                  <a:gd name="T12" fmla="*/ 1 w 18"/>
                  <a:gd name="T13" fmla="*/ 2 h 24"/>
                  <a:gd name="T14" fmla="*/ 1 w 18"/>
                  <a:gd name="T15" fmla="*/ 3 h 24"/>
                  <a:gd name="T16" fmla="*/ 2 w 18"/>
                  <a:gd name="T17" fmla="*/ 3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4"/>
                  <a:gd name="T29" fmla="*/ 18 w 1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4">
                    <a:moveTo>
                      <a:pt x="17" y="23"/>
                    </a:moveTo>
                    <a:lnTo>
                      <a:pt x="18" y="16"/>
                    </a:lnTo>
                    <a:lnTo>
                      <a:pt x="15" y="7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7" y="6"/>
                    </a:lnTo>
                    <a:lnTo>
                      <a:pt x="10" y="15"/>
                    </a:lnTo>
                    <a:lnTo>
                      <a:pt x="14" y="24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Freeform 45"/>
              <p:cNvSpPr>
                <a:spLocks/>
              </p:cNvSpPr>
              <p:nvPr/>
            </p:nvSpPr>
            <p:spPr bwMode="auto">
              <a:xfrm>
                <a:off x="610" y="56"/>
                <a:ext cx="26" cy="22"/>
              </a:xfrm>
              <a:custGeom>
                <a:avLst/>
                <a:gdLst>
                  <a:gd name="T0" fmla="*/ 7 w 51"/>
                  <a:gd name="T1" fmla="*/ 5 h 45"/>
                  <a:gd name="T2" fmla="*/ 7 w 51"/>
                  <a:gd name="T3" fmla="*/ 5 h 45"/>
                  <a:gd name="T4" fmla="*/ 7 w 51"/>
                  <a:gd name="T5" fmla="*/ 4 h 45"/>
                  <a:gd name="T6" fmla="*/ 6 w 51"/>
                  <a:gd name="T7" fmla="*/ 3 h 45"/>
                  <a:gd name="T8" fmla="*/ 5 w 51"/>
                  <a:gd name="T9" fmla="*/ 2 h 45"/>
                  <a:gd name="T10" fmla="*/ 4 w 51"/>
                  <a:gd name="T11" fmla="*/ 1 h 45"/>
                  <a:gd name="T12" fmla="*/ 3 w 51"/>
                  <a:gd name="T13" fmla="*/ 1 h 45"/>
                  <a:gd name="T14" fmla="*/ 2 w 51"/>
                  <a:gd name="T15" fmla="*/ 0 h 45"/>
                  <a:gd name="T16" fmla="*/ 0 w 51"/>
                  <a:gd name="T17" fmla="*/ 0 h 45"/>
                  <a:gd name="T18" fmla="*/ 1 w 51"/>
                  <a:gd name="T19" fmla="*/ 0 h 45"/>
                  <a:gd name="T20" fmla="*/ 2 w 51"/>
                  <a:gd name="T21" fmla="*/ 1 h 45"/>
                  <a:gd name="T22" fmla="*/ 3 w 51"/>
                  <a:gd name="T23" fmla="*/ 2 h 45"/>
                  <a:gd name="T24" fmla="*/ 4 w 51"/>
                  <a:gd name="T25" fmla="*/ 3 h 45"/>
                  <a:gd name="T26" fmla="*/ 5 w 51"/>
                  <a:gd name="T27" fmla="*/ 4 h 45"/>
                  <a:gd name="T28" fmla="*/ 5 w 51"/>
                  <a:gd name="T29" fmla="*/ 5 h 45"/>
                  <a:gd name="T30" fmla="*/ 6 w 51"/>
                  <a:gd name="T31" fmla="*/ 5 h 45"/>
                  <a:gd name="T32" fmla="*/ 7 w 51"/>
                  <a:gd name="T33" fmla="*/ 5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45"/>
                  <a:gd name="T53" fmla="*/ 51 w 51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45">
                    <a:moveTo>
                      <a:pt x="50" y="45"/>
                    </a:moveTo>
                    <a:lnTo>
                      <a:pt x="51" y="41"/>
                    </a:lnTo>
                    <a:lnTo>
                      <a:pt x="50" y="37"/>
                    </a:lnTo>
                    <a:lnTo>
                      <a:pt x="46" y="30"/>
                    </a:lnTo>
                    <a:lnTo>
                      <a:pt x="39" y="22"/>
                    </a:lnTo>
                    <a:lnTo>
                      <a:pt x="31" y="15"/>
                    </a:lnTo>
                    <a:lnTo>
                      <a:pt x="21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10" y="9"/>
                    </a:lnTo>
                    <a:lnTo>
                      <a:pt x="17" y="17"/>
                    </a:lnTo>
                    <a:lnTo>
                      <a:pt x="25" y="25"/>
                    </a:lnTo>
                    <a:lnTo>
                      <a:pt x="33" y="33"/>
                    </a:lnTo>
                    <a:lnTo>
                      <a:pt x="40" y="40"/>
                    </a:lnTo>
                    <a:lnTo>
                      <a:pt x="46" y="45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Freeform 46"/>
              <p:cNvSpPr>
                <a:spLocks/>
              </p:cNvSpPr>
              <p:nvPr/>
            </p:nvSpPr>
            <p:spPr bwMode="auto">
              <a:xfrm>
                <a:off x="637" y="55"/>
                <a:ext cx="20" cy="18"/>
              </a:xfrm>
              <a:custGeom>
                <a:avLst/>
                <a:gdLst>
                  <a:gd name="T0" fmla="*/ 5 w 40"/>
                  <a:gd name="T1" fmla="*/ 5 h 35"/>
                  <a:gd name="T2" fmla="*/ 5 w 40"/>
                  <a:gd name="T3" fmla="*/ 5 h 35"/>
                  <a:gd name="T4" fmla="*/ 5 w 40"/>
                  <a:gd name="T5" fmla="*/ 4 h 35"/>
                  <a:gd name="T6" fmla="*/ 5 w 40"/>
                  <a:gd name="T7" fmla="*/ 3 h 35"/>
                  <a:gd name="T8" fmla="*/ 5 w 40"/>
                  <a:gd name="T9" fmla="*/ 3 h 35"/>
                  <a:gd name="T10" fmla="*/ 3 w 40"/>
                  <a:gd name="T11" fmla="*/ 2 h 35"/>
                  <a:gd name="T12" fmla="*/ 3 w 40"/>
                  <a:gd name="T13" fmla="*/ 1 h 35"/>
                  <a:gd name="T14" fmla="*/ 1 w 40"/>
                  <a:gd name="T15" fmla="*/ 1 h 35"/>
                  <a:gd name="T16" fmla="*/ 0 w 40"/>
                  <a:gd name="T17" fmla="*/ 0 h 35"/>
                  <a:gd name="T18" fmla="*/ 1 w 40"/>
                  <a:gd name="T19" fmla="*/ 1 h 35"/>
                  <a:gd name="T20" fmla="*/ 1 w 40"/>
                  <a:gd name="T21" fmla="*/ 2 h 35"/>
                  <a:gd name="T22" fmla="*/ 2 w 40"/>
                  <a:gd name="T23" fmla="*/ 2 h 35"/>
                  <a:gd name="T24" fmla="*/ 3 w 40"/>
                  <a:gd name="T25" fmla="*/ 3 h 35"/>
                  <a:gd name="T26" fmla="*/ 3 w 40"/>
                  <a:gd name="T27" fmla="*/ 4 h 35"/>
                  <a:gd name="T28" fmla="*/ 4 w 40"/>
                  <a:gd name="T29" fmla="*/ 5 h 35"/>
                  <a:gd name="T30" fmla="*/ 5 w 40"/>
                  <a:gd name="T31" fmla="*/ 5 h 35"/>
                  <a:gd name="T32" fmla="*/ 5 w 40"/>
                  <a:gd name="T33" fmla="*/ 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5"/>
                  <a:gd name="T53" fmla="*/ 40 w 4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5">
                    <a:moveTo>
                      <a:pt x="39" y="35"/>
                    </a:moveTo>
                    <a:lnTo>
                      <a:pt x="40" y="33"/>
                    </a:lnTo>
                    <a:lnTo>
                      <a:pt x="40" y="30"/>
                    </a:lnTo>
                    <a:lnTo>
                      <a:pt x="37" y="24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19" y="6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0" y="10"/>
                    </a:lnTo>
                    <a:lnTo>
                      <a:pt x="16" y="16"/>
                    </a:lnTo>
                    <a:lnTo>
                      <a:pt x="22" y="23"/>
                    </a:lnTo>
                    <a:lnTo>
                      <a:pt x="27" y="28"/>
                    </a:lnTo>
                    <a:lnTo>
                      <a:pt x="32" y="33"/>
                    </a:lnTo>
                    <a:lnTo>
                      <a:pt x="37" y="35"/>
                    </a:lnTo>
                    <a:lnTo>
                      <a:pt x="39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Freeform 47"/>
              <p:cNvSpPr>
                <a:spLocks/>
              </p:cNvSpPr>
              <p:nvPr/>
            </p:nvSpPr>
            <p:spPr bwMode="auto">
              <a:xfrm>
                <a:off x="569" y="61"/>
                <a:ext cx="23" cy="24"/>
              </a:xfrm>
              <a:custGeom>
                <a:avLst/>
                <a:gdLst>
                  <a:gd name="T0" fmla="*/ 6 w 45"/>
                  <a:gd name="T1" fmla="*/ 6 h 50"/>
                  <a:gd name="T2" fmla="*/ 6 w 45"/>
                  <a:gd name="T3" fmla="*/ 5 h 50"/>
                  <a:gd name="T4" fmla="*/ 6 w 45"/>
                  <a:gd name="T5" fmla="*/ 4 h 50"/>
                  <a:gd name="T6" fmla="*/ 5 w 45"/>
                  <a:gd name="T7" fmla="*/ 4 h 50"/>
                  <a:gd name="T8" fmla="*/ 4 w 45"/>
                  <a:gd name="T9" fmla="*/ 3 h 50"/>
                  <a:gd name="T10" fmla="*/ 3 w 45"/>
                  <a:gd name="T11" fmla="*/ 1 h 50"/>
                  <a:gd name="T12" fmla="*/ 2 w 45"/>
                  <a:gd name="T13" fmla="*/ 0 h 50"/>
                  <a:gd name="T14" fmla="*/ 1 w 45"/>
                  <a:gd name="T15" fmla="*/ 0 h 50"/>
                  <a:gd name="T16" fmla="*/ 0 w 45"/>
                  <a:gd name="T17" fmla="*/ 0 h 50"/>
                  <a:gd name="T18" fmla="*/ 1 w 45"/>
                  <a:gd name="T19" fmla="*/ 0 h 50"/>
                  <a:gd name="T20" fmla="*/ 1 w 45"/>
                  <a:gd name="T21" fmla="*/ 1 h 50"/>
                  <a:gd name="T22" fmla="*/ 2 w 45"/>
                  <a:gd name="T23" fmla="*/ 2 h 50"/>
                  <a:gd name="T24" fmla="*/ 3 w 45"/>
                  <a:gd name="T25" fmla="*/ 3 h 50"/>
                  <a:gd name="T26" fmla="*/ 4 w 45"/>
                  <a:gd name="T27" fmla="*/ 4 h 50"/>
                  <a:gd name="T28" fmla="*/ 5 w 45"/>
                  <a:gd name="T29" fmla="*/ 5 h 50"/>
                  <a:gd name="T30" fmla="*/ 5 w 45"/>
                  <a:gd name="T31" fmla="*/ 6 h 50"/>
                  <a:gd name="T32" fmla="*/ 6 w 45"/>
                  <a:gd name="T33" fmla="*/ 6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50"/>
                  <a:gd name="T53" fmla="*/ 45 w 45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50">
                    <a:moveTo>
                      <a:pt x="44" y="50"/>
                    </a:moveTo>
                    <a:lnTo>
                      <a:pt x="45" y="47"/>
                    </a:lnTo>
                    <a:lnTo>
                      <a:pt x="43" y="40"/>
                    </a:lnTo>
                    <a:lnTo>
                      <a:pt x="38" y="33"/>
                    </a:lnTo>
                    <a:lnTo>
                      <a:pt x="31" y="24"/>
                    </a:lnTo>
                    <a:lnTo>
                      <a:pt x="24" y="15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8" y="12"/>
                    </a:lnTo>
                    <a:lnTo>
                      <a:pt x="14" y="21"/>
                    </a:lnTo>
                    <a:lnTo>
                      <a:pt x="21" y="30"/>
                    </a:lnTo>
                    <a:lnTo>
                      <a:pt x="26" y="38"/>
                    </a:lnTo>
                    <a:lnTo>
                      <a:pt x="33" y="45"/>
                    </a:lnTo>
                    <a:lnTo>
                      <a:pt x="39" y="50"/>
                    </a:lnTo>
                    <a:lnTo>
                      <a:pt x="44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Freeform 48"/>
              <p:cNvSpPr>
                <a:spLocks/>
              </p:cNvSpPr>
              <p:nvPr/>
            </p:nvSpPr>
            <p:spPr bwMode="auto">
              <a:xfrm>
                <a:off x="537" y="73"/>
                <a:ext cx="17" cy="20"/>
              </a:xfrm>
              <a:custGeom>
                <a:avLst/>
                <a:gdLst>
                  <a:gd name="T0" fmla="*/ 4 w 34"/>
                  <a:gd name="T1" fmla="*/ 5 h 42"/>
                  <a:gd name="T2" fmla="*/ 4 w 34"/>
                  <a:gd name="T3" fmla="*/ 4 h 42"/>
                  <a:gd name="T4" fmla="*/ 4 w 34"/>
                  <a:gd name="T5" fmla="*/ 4 h 42"/>
                  <a:gd name="T6" fmla="*/ 3 w 34"/>
                  <a:gd name="T7" fmla="*/ 3 h 42"/>
                  <a:gd name="T8" fmla="*/ 3 w 34"/>
                  <a:gd name="T9" fmla="*/ 2 h 42"/>
                  <a:gd name="T10" fmla="*/ 2 w 34"/>
                  <a:gd name="T11" fmla="*/ 1 h 42"/>
                  <a:gd name="T12" fmla="*/ 1 w 34"/>
                  <a:gd name="T13" fmla="*/ 0 h 42"/>
                  <a:gd name="T14" fmla="*/ 1 w 34"/>
                  <a:gd name="T15" fmla="*/ 0 h 42"/>
                  <a:gd name="T16" fmla="*/ 0 w 34"/>
                  <a:gd name="T17" fmla="*/ 0 h 42"/>
                  <a:gd name="T18" fmla="*/ 1 w 34"/>
                  <a:gd name="T19" fmla="*/ 1 h 42"/>
                  <a:gd name="T20" fmla="*/ 1 w 34"/>
                  <a:gd name="T21" fmla="*/ 2 h 42"/>
                  <a:gd name="T22" fmla="*/ 3 w 34"/>
                  <a:gd name="T23" fmla="*/ 4 h 42"/>
                  <a:gd name="T24" fmla="*/ 4 w 34"/>
                  <a:gd name="T25" fmla="*/ 5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42"/>
                  <a:gd name="T41" fmla="*/ 34 w 34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42">
                    <a:moveTo>
                      <a:pt x="32" y="42"/>
                    </a:moveTo>
                    <a:lnTo>
                      <a:pt x="34" y="39"/>
                    </a:lnTo>
                    <a:lnTo>
                      <a:pt x="33" y="34"/>
                    </a:lnTo>
                    <a:lnTo>
                      <a:pt x="29" y="27"/>
                    </a:lnTo>
                    <a:lnTo>
                      <a:pt x="24" y="19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6" y="9"/>
                    </a:lnTo>
                    <a:lnTo>
                      <a:pt x="14" y="23"/>
                    </a:lnTo>
                    <a:lnTo>
                      <a:pt x="24" y="36"/>
                    </a:lnTo>
                    <a:lnTo>
                      <a:pt x="32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Freeform 49"/>
              <p:cNvSpPr>
                <a:spLocks/>
              </p:cNvSpPr>
              <p:nvPr/>
            </p:nvSpPr>
            <p:spPr bwMode="auto">
              <a:xfrm>
                <a:off x="647" y="53"/>
                <a:ext cx="22" cy="3"/>
              </a:xfrm>
              <a:custGeom>
                <a:avLst/>
                <a:gdLst>
                  <a:gd name="T0" fmla="*/ 0 w 45"/>
                  <a:gd name="T1" fmla="*/ 0 h 7"/>
                  <a:gd name="T2" fmla="*/ 0 w 45"/>
                  <a:gd name="T3" fmla="*/ 0 h 7"/>
                  <a:gd name="T4" fmla="*/ 1 w 45"/>
                  <a:gd name="T5" fmla="*/ 0 h 7"/>
                  <a:gd name="T6" fmla="*/ 2 w 45"/>
                  <a:gd name="T7" fmla="*/ 0 h 7"/>
                  <a:gd name="T8" fmla="*/ 3 w 45"/>
                  <a:gd name="T9" fmla="*/ 0 h 7"/>
                  <a:gd name="T10" fmla="*/ 4 w 45"/>
                  <a:gd name="T11" fmla="*/ 0 h 7"/>
                  <a:gd name="T12" fmla="*/ 4 w 45"/>
                  <a:gd name="T13" fmla="*/ 0 h 7"/>
                  <a:gd name="T14" fmla="*/ 5 w 45"/>
                  <a:gd name="T15" fmla="*/ 0 h 7"/>
                  <a:gd name="T16" fmla="*/ 5 w 45"/>
                  <a:gd name="T17" fmla="*/ 0 h 7"/>
                  <a:gd name="T18" fmla="*/ 5 w 45"/>
                  <a:gd name="T19" fmla="*/ 0 h 7"/>
                  <a:gd name="T20" fmla="*/ 4 w 45"/>
                  <a:gd name="T21" fmla="*/ 0 h 7"/>
                  <a:gd name="T22" fmla="*/ 4 w 45"/>
                  <a:gd name="T23" fmla="*/ 0 h 7"/>
                  <a:gd name="T24" fmla="*/ 3 w 45"/>
                  <a:gd name="T25" fmla="*/ 0 h 7"/>
                  <a:gd name="T26" fmla="*/ 2 w 45"/>
                  <a:gd name="T27" fmla="*/ 0 h 7"/>
                  <a:gd name="T28" fmla="*/ 1 w 45"/>
                  <a:gd name="T29" fmla="*/ 0 h 7"/>
                  <a:gd name="T30" fmla="*/ 0 w 45"/>
                  <a:gd name="T31" fmla="*/ 0 h 7"/>
                  <a:gd name="T32" fmla="*/ 0 w 45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7"/>
                  <a:gd name="T53" fmla="*/ 45 w 45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7">
                    <a:moveTo>
                      <a:pt x="0" y="6"/>
                    </a:moveTo>
                    <a:lnTo>
                      <a:pt x="4" y="6"/>
                    </a:lnTo>
                    <a:lnTo>
                      <a:pt x="10" y="5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3" y="1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45" y="2"/>
                    </a:lnTo>
                    <a:lnTo>
                      <a:pt x="44" y="5"/>
                    </a:lnTo>
                    <a:lnTo>
                      <a:pt x="39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19" y="7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Freeform 50"/>
              <p:cNvSpPr>
                <a:spLocks/>
              </p:cNvSpPr>
              <p:nvPr/>
            </p:nvSpPr>
            <p:spPr bwMode="auto">
              <a:xfrm>
                <a:off x="621" y="28"/>
                <a:ext cx="30" cy="27"/>
              </a:xfrm>
              <a:custGeom>
                <a:avLst/>
                <a:gdLst>
                  <a:gd name="T0" fmla="*/ 0 w 60"/>
                  <a:gd name="T1" fmla="*/ 6 h 55"/>
                  <a:gd name="T2" fmla="*/ 1 w 60"/>
                  <a:gd name="T3" fmla="*/ 6 h 55"/>
                  <a:gd name="T4" fmla="*/ 3 w 60"/>
                  <a:gd name="T5" fmla="*/ 5 h 55"/>
                  <a:gd name="T6" fmla="*/ 4 w 60"/>
                  <a:gd name="T7" fmla="*/ 4 h 55"/>
                  <a:gd name="T8" fmla="*/ 5 w 60"/>
                  <a:gd name="T9" fmla="*/ 3 h 55"/>
                  <a:gd name="T10" fmla="*/ 7 w 60"/>
                  <a:gd name="T11" fmla="*/ 2 h 55"/>
                  <a:gd name="T12" fmla="*/ 8 w 60"/>
                  <a:gd name="T13" fmla="*/ 1 h 55"/>
                  <a:gd name="T14" fmla="*/ 8 w 60"/>
                  <a:gd name="T15" fmla="*/ 0 h 55"/>
                  <a:gd name="T16" fmla="*/ 8 w 60"/>
                  <a:gd name="T17" fmla="*/ 0 h 55"/>
                  <a:gd name="T18" fmla="*/ 7 w 60"/>
                  <a:gd name="T19" fmla="*/ 0 h 55"/>
                  <a:gd name="T20" fmla="*/ 6 w 60"/>
                  <a:gd name="T21" fmla="*/ 0 h 55"/>
                  <a:gd name="T22" fmla="*/ 5 w 60"/>
                  <a:gd name="T23" fmla="*/ 1 h 55"/>
                  <a:gd name="T24" fmla="*/ 4 w 60"/>
                  <a:gd name="T25" fmla="*/ 2 h 55"/>
                  <a:gd name="T26" fmla="*/ 3 w 60"/>
                  <a:gd name="T27" fmla="*/ 4 h 55"/>
                  <a:gd name="T28" fmla="*/ 2 w 60"/>
                  <a:gd name="T29" fmla="*/ 5 h 55"/>
                  <a:gd name="T30" fmla="*/ 1 w 60"/>
                  <a:gd name="T31" fmla="*/ 6 h 55"/>
                  <a:gd name="T32" fmla="*/ 0 w 60"/>
                  <a:gd name="T33" fmla="*/ 6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55"/>
                  <a:gd name="T53" fmla="*/ 60 w 6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55">
                    <a:moveTo>
                      <a:pt x="0" y="55"/>
                    </a:moveTo>
                    <a:lnTo>
                      <a:pt x="7" y="51"/>
                    </a:lnTo>
                    <a:lnTo>
                      <a:pt x="17" y="44"/>
                    </a:lnTo>
                    <a:lnTo>
                      <a:pt x="28" y="36"/>
                    </a:lnTo>
                    <a:lnTo>
                      <a:pt x="40" y="27"/>
                    </a:lnTo>
                    <a:lnTo>
                      <a:pt x="49" y="19"/>
                    </a:lnTo>
                    <a:lnTo>
                      <a:pt x="57" y="11"/>
                    </a:lnTo>
                    <a:lnTo>
                      <a:pt x="60" y="4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8" y="5"/>
                    </a:lnTo>
                    <a:lnTo>
                      <a:pt x="40" y="12"/>
                    </a:lnTo>
                    <a:lnTo>
                      <a:pt x="32" y="22"/>
                    </a:lnTo>
                    <a:lnTo>
                      <a:pt x="22" y="32"/>
                    </a:lnTo>
                    <a:lnTo>
                      <a:pt x="14" y="42"/>
                    </a:lnTo>
                    <a:lnTo>
                      <a:pt x="6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Freeform 51"/>
              <p:cNvSpPr>
                <a:spLocks/>
              </p:cNvSpPr>
              <p:nvPr/>
            </p:nvSpPr>
            <p:spPr bwMode="auto">
              <a:xfrm>
                <a:off x="610" y="28"/>
                <a:ext cx="27" cy="28"/>
              </a:xfrm>
              <a:custGeom>
                <a:avLst/>
                <a:gdLst>
                  <a:gd name="T0" fmla="*/ 0 w 54"/>
                  <a:gd name="T1" fmla="*/ 7 h 57"/>
                  <a:gd name="T2" fmla="*/ 1 w 54"/>
                  <a:gd name="T3" fmla="*/ 6 h 57"/>
                  <a:gd name="T4" fmla="*/ 2 w 54"/>
                  <a:gd name="T5" fmla="*/ 5 h 57"/>
                  <a:gd name="T6" fmla="*/ 3 w 54"/>
                  <a:gd name="T7" fmla="*/ 4 h 57"/>
                  <a:gd name="T8" fmla="*/ 5 w 54"/>
                  <a:gd name="T9" fmla="*/ 3 h 57"/>
                  <a:gd name="T10" fmla="*/ 6 w 54"/>
                  <a:gd name="T11" fmla="*/ 2 h 57"/>
                  <a:gd name="T12" fmla="*/ 7 w 54"/>
                  <a:gd name="T13" fmla="*/ 1 h 57"/>
                  <a:gd name="T14" fmla="*/ 7 w 54"/>
                  <a:gd name="T15" fmla="*/ 0 h 57"/>
                  <a:gd name="T16" fmla="*/ 7 w 54"/>
                  <a:gd name="T17" fmla="*/ 0 h 57"/>
                  <a:gd name="T18" fmla="*/ 6 w 54"/>
                  <a:gd name="T19" fmla="*/ 0 h 57"/>
                  <a:gd name="T20" fmla="*/ 5 w 54"/>
                  <a:gd name="T21" fmla="*/ 1 h 57"/>
                  <a:gd name="T22" fmla="*/ 5 w 54"/>
                  <a:gd name="T23" fmla="*/ 2 h 57"/>
                  <a:gd name="T24" fmla="*/ 3 w 54"/>
                  <a:gd name="T25" fmla="*/ 3 h 57"/>
                  <a:gd name="T26" fmla="*/ 3 w 54"/>
                  <a:gd name="T27" fmla="*/ 4 h 57"/>
                  <a:gd name="T28" fmla="*/ 2 w 54"/>
                  <a:gd name="T29" fmla="*/ 5 h 57"/>
                  <a:gd name="T30" fmla="*/ 1 w 54"/>
                  <a:gd name="T31" fmla="*/ 6 h 57"/>
                  <a:gd name="T32" fmla="*/ 0 w 54"/>
                  <a:gd name="T33" fmla="*/ 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7"/>
                  <a:gd name="T53" fmla="*/ 54 w 5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7">
                    <a:moveTo>
                      <a:pt x="0" y="57"/>
                    </a:moveTo>
                    <a:lnTo>
                      <a:pt x="7" y="52"/>
                    </a:lnTo>
                    <a:lnTo>
                      <a:pt x="16" y="44"/>
                    </a:lnTo>
                    <a:lnTo>
                      <a:pt x="25" y="36"/>
                    </a:lnTo>
                    <a:lnTo>
                      <a:pt x="35" y="26"/>
                    </a:lnTo>
                    <a:lnTo>
                      <a:pt x="45" y="17"/>
                    </a:lnTo>
                    <a:lnTo>
                      <a:pt x="51" y="9"/>
                    </a:lnTo>
                    <a:lnTo>
                      <a:pt x="54" y="3"/>
                    </a:lnTo>
                    <a:lnTo>
                      <a:pt x="53" y="0"/>
                    </a:lnTo>
                    <a:lnTo>
                      <a:pt x="47" y="3"/>
                    </a:lnTo>
                    <a:lnTo>
                      <a:pt x="40" y="9"/>
                    </a:lnTo>
                    <a:lnTo>
                      <a:pt x="33" y="17"/>
                    </a:lnTo>
                    <a:lnTo>
                      <a:pt x="25" y="27"/>
                    </a:lnTo>
                    <a:lnTo>
                      <a:pt x="17" y="36"/>
                    </a:lnTo>
                    <a:lnTo>
                      <a:pt x="10" y="47"/>
                    </a:lnTo>
                    <a:lnTo>
                      <a:pt x="4" y="5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Freeform 52"/>
              <p:cNvSpPr>
                <a:spLocks/>
              </p:cNvSpPr>
              <p:nvPr/>
            </p:nvSpPr>
            <p:spPr bwMode="auto">
              <a:xfrm>
                <a:off x="597" y="28"/>
                <a:ext cx="24" cy="30"/>
              </a:xfrm>
              <a:custGeom>
                <a:avLst/>
                <a:gdLst>
                  <a:gd name="T0" fmla="*/ 0 w 47"/>
                  <a:gd name="T1" fmla="*/ 8 h 60"/>
                  <a:gd name="T2" fmla="*/ 1 w 47"/>
                  <a:gd name="T3" fmla="*/ 7 h 60"/>
                  <a:gd name="T4" fmla="*/ 2 w 47"/>
                  <a:gd name="T5" fmla="*/ 6 h 60"/>
                  <a:gd name="T6" fmla="*/ 4 w 47"/>
                  <a:gd name="T7" fmla="*/ 5 h 60"/>
                  <a:gd name="T8" fmla="*/ 5 w 47"/>
                  <a:gd name="T9" fmla="*/ 4 h 60"/>
                  <a:gd name="T10" fmla="*/ 6 w 47"/>
                  <a:gd name="T11" fmla="*/ 2 h 60"/>
                  <a:gd name="T12" fmla="*/ 6 w 47"/>
                  <a:gd name="T13" fmla="*/ 1 h 60"/>
                  <a:gd name="T14" fmla="*/ 6 w 47"/>
                  <a:gd name="T15" fmla="*/ 1 h 60"/>
                  <a:gd name="T16" fmla="*/ 6 w 47"/>
                  <a:gd name="T17" fmla="*/ 0 h 60"/>
                  <a:gd name="T18" fmla="*/ 6 w 47"/>
                  <a:gd name="T19" fmla="*/ 1 h 60"/>
                  <a:gd name="T20" fmla="*/ 5 w 47"/>
                  <a:gd name="T21" fmla="*/ 1 h 60"/>
                  <a:gd name="T22" fmla="*/ 4 w 47"/>
                  <a:gd name="T23" fmla="*/ 2 h 60"/>
                  <a:gd name="T24" fmla="*/ 3 w 47"/>
                  <a:gd name="T25" fmla="*/ 4 h 60"/>
                  <a:gd name="T26" fmla="*/ 3 w 47"/>
                  <a:gd name="T27" fmla="*/ 5 h 60"/>
                  <a:gd name="T28" fmla="*/ 2 w 47"/>
                  <a:gd name="T29" fmla="*/ 6 h 60"/>
                  <a:gd name="T30" fmla="*/ 1 w 47"/>
                  <a:gd name="T31" fmla="*/ 7 h 60"/>
                  <a:gd name="T32" fmla="*/ 0 w 47"/>
                  <a:gd name="T33" fmla="*/ 8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0"/>
                  <a:gd name="T53" fmla="*/ 47 w 47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0">
                    <a:moveTo>
                      <a:pt x="0" y="60"/>
                    </a:moveTo>
                    <a:lnTo>
                      <a:pt x="7" y="55"/>
                    </a:lnTo>
                    <a:lnTo>
                      <a:pt x="16" y="46"/>
                    </a:lnTo>
                    <a:lnTo>
                      <a:pt x="26" y="36"/>
                    </a:lnTo>
                    <a:lnTo>
                      <a:pt x="34" y="27"/>
                    </a:lnTo>
                    <a:lnTo>
                      <a:pt x="41" y="16"/>
                    </a:lnTo>
                    <a:lnTo>
                      <a:pt x="46" y="8"/>
                    </a:lnTo>
                    <a:lnTo>
                      <a:pt x="47" y="3"/>
                    </a:lnTo>
                    <a:lnTo>
                      <a:pt x="46" y="0"/>
                    </a:lnTo>
                    <a:lnTo>
                      <a:pt x="42" y="3"/>
                    </a:lnTo>
                    <a:lnTo>
                      <a:pt x="36" y="8"/>
                    </a:lnTo>
                    <a:lnTo>
                      <a:pt x="30" y="16"/>
                    </a:lnTo>
                    <a:lnTo>
                      <a:pt x="23" y="27"/>
                    </a:lnTo>
                    <a:lnTo>
                      <a:pt x="18" y="38"/>
                    </a:lnTo>
                    <a:lnTo>
                      <a:pt x="11" y="48"/>
                    </a:lnTo>
                    <a:lnTo>
                      <a:pt x="5" y="5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Freeform 53"/>
              <p:cNvSpPr>
                <a:spLocks/>
              </p:cNvSpPr>
              <p:nvPr/>
            </p:nvSpPr>
            <p:spPr bwMode="auto">
              <a:xfrm>
                <a:off x="584" y="33"/>
                <a:ext cx="18" cy="28"/>
              </a:xfrm>
              <a:custGeom>
                <a:avLst/>
                <a:gdLst>
                  <a:gd name="T0" fmla="*/ 0 w 36"/>
                  <a:gd name="T1" fmla="*/ 7 h 55"/>
                  <a:gd name="T2" fmla="*/ 1 w 36"/>
                  <a:gd name="T3" fmla="*/ 7 h 55"/>
                  <a:gd name="T4" fmla="*/ 1 w 36"/>
                  <a:gd name="T5" fmla="*/ 6 h 55"/>
                  <a:gd name="T6" fmla="*/ 2 w 36"/>
                  <a:gd name="T7" fmla="*/ 5 h 55"/>
                  <a:gd name="T8" fmla="*/ 3 w 36"/>
                  <a:gd name="T9" fmla="*/ 3 h 55"/>
                  <a:gd name="T10" fmla="*/ 4 w 36"/>
                  <a:gd name="T11" fmla="*/ 2 h 55"/>
                  <a:gd name="T12" fmla="*/ 5 w 36"/>
                  <a:gd name="T13" fmla="*/ 1 h 55"/>
                  <a:gd name="T14" fmla="*/ 5 w 36"/>
                  <a:gd name="T15" fmla="*/ 1 h 55"/>
                  <a:gd name="T16" fmla="*/ 4 w 36"/>
                  <a:gd name="T17" fmla="*/ 0 h 55"/>
                  <a:gd name="T18" fmla="*/ 2 w 36"/>
                  <a:gd name="T19" fmla="*/ 1 h 55"/>
                  <a:gd name="T20" fmla="*/ 1 w 36"/>
                  <a:gd name="T21" fmla="*/ 3 h 55"/>
                  <a:gd name="T22" fmla="*/ 1 w 36"/>
                  <a:gd name="T23" fmla="*/ 6 h 55"/>
                  <a:gd name="T24" fmla="*/ 0 w 36"/>
                  <a:gd name="T25" fmla="*/ 7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55"/>
                  <a:gd name="T41" fmla="*/ 36 w 36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55">
                    <a:moveTo>
                      <a:pt x="0" y="55"/>
                    </a:moveTo>
                    <a:lnTo>
                      <a:pt x="6" y="50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26" y="24"/>
                    </a:lnTo>
                    <a:lnTo>
                      <a:pt x="32" y="15"/>
                    </a:lnTo>
                    <a:lnTo>
                      <a:pt x="36" y="7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2" y="8"/>
                    </a:lnTo>
                    <a:lnTo>
                      <a:pt x="15" y="24"/>
                    </a:lnTo>
                    <a:lnTo>
                      <a:pt x="7" y="4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Freeform 54"/>
              <p:cNvSpPr>
                <a:spLocks/>
              </p:cNvSpPr>
              <p:nvPr/>
            </p:nvSpPr>
            <p:spPr bwMode="auto">
              <a:xfrm>
                <a:off x="571" y="36"/>
                <a:ext cx="16" cy="27"/>
              </a:xfrm>
              <a:custGeom>
                <a:avLst/>
                <a:gdLst>
                  <a:gd name="T0" fmla="*/ 0 w 33"/>
                  <a:gd name="T1" fmla="*/ 7 h 53"/>
                  <a:gd name="T2" fmla="*/ 0 w 33"/>
                  <a:gd name="T3" fmla="*/ 6 h 53"/>
                  <a:gd name="T4" fmla="*/ 1 w 33"/>
                  <a:gd name="T5" fmla="*/ 5 h 53"/>
                  <a:gd name="T6" fmla="*/ 2 w 33"/>
                  <a:gd name="T7" fmla="*/ 4 h 53"/>
                  <a:gd name="T8" fmla="*/ 2 w 33"/>
                  <a:gd name="T9" fmla="*/ 3 h 53"/>
                  <a:gd name="T10" fmla="*/ 3 w 33"/>
                  <a:gd name="T11" fmla="*/ 2 h 53"/>
                  <a:gd name="T12" fmla="*/ 3 w 33"/>
                  <a:gd name="T13" fmla="*/ 1 h 53"/>
                  <a:gd name="T14" fmla="*/ 4 w 33"/>
                  <a:gd name="T15" fmla="*/ 0 h 53"/>
                  <a:gd name="T16" fmla="*/ 3 w 33"/>
                  <a:gd name="T17" fmla="*/ 0 h 53"/>
                  <a:gd name="T18" fmla="*/ 2 w 33"/>
                  <a:gd name="T19" fmla="*/ 2 h 53"/>
                  <a:gd name="T20" fmla="*/ 1 w 33"/>
                  <a:gd name="T21" fmla="*/ 4 h 53"/>
                  <a:gd name="T22" fmla="*/ 0 w 33"/>
                  <a:gd name="T23" fmla="*/ 6 h 53"/>
                  <a:gd name="T24" fmla="*/ 0 w 33"/>
                  <a:gd name="T25" fmla="*/ 7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53"/>
                  <a:gd name="T41" fmla="*/ 33 w 33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53">
                    <a:moveTo>
                      <a:pt x="0" y="53"/>
                    </a:moveTo>
                    <a:lnTo>
                      <a:pt x="5" y="48"/>
                    </a:lnTo>
                    <a:lnTo>
                      <a:pt x="11" y="40"/>
                    </a:lnTo>
                    <a:lnTo>
                      <a:pt x="16" y="31"/>
                    </a:lnTo>
                    <a:lnTo>
                      <a:pt x="23" y="20"/>
                    </a:lnTo>
                    <a:lnTo>
                      <a:pt x="28" y="12"/>
                    </a:lnTo>
                    <a:lnTo>
                      <a:pt x="31" y="4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19" y="9"/>
                    </a:lnTo>
                    <a:lnTo>
                      <a:pt x="11" y="25"/>
                    </a:lnTo>
                    <a:lnTo>
                      <a:pt x="5" y="42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Freeform 55"/>
              <p:cNvSpPr>
                <a:spLocks/>
              </p:cNvSpPr>
              <p:nvPr/>
            </p:nvSpPr>
            <p:spPr bwMode="auto">
              <a:xfrm>
                <a:off x="557" y="43"/>
                <a:ext cx="8" cy="23"/>
              </a:xfrm>
              <a:custGeom>
                <a:avLst/>
                <a:gdLst>
                  <a:gd name="T0" fmla="*/ 0 w 16"/>
                  <a:gd name="T1" fmla="*/ 5 h 47"/>
                  <a:gd name="T2" fmla="*/ 1 w 16"/>
                  <a:gd name="T3" fmla="*/ 4 h 47"/>
                  <a:gd name="T4" fmla="*/ 1 w 16"/>
                  <a:gd name="T5" fmla="*/ 2 h 47"/>
                  <a:gd name="T6" fmla="*/ 2 w 16"/>
                  <a:gd name="T7" fmla="*/ 0 h 47"/>
                  <a:gd name="T8" fmla="*/ 1 w 16"/>
                  <a:gd name="T9" fmla="*/ 0 h 47"/>
                  <a:gd name="T10" fmla="*/ 1 w 16"/>
                  <a:gd name="T11" fmla="*/ 0 h 47"/>
                  <a:gd name="T12" fmla="*/ 1 w 16"/>
                  <a:gd name="T13" fmla="*/ 2 h 47"/>
                  <a:gd name="T14" fmla="*/ 1 w 16"/>
                  <a:gd name="T15" fmla="*/ 4 h 47"/>
                  <a:gd name="T16" fmla="*/ 0 w 16"/>
                  <a:gd name="T17" fmla="*/ 5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7"/>
                  <a:gd name="T29" fmla="*/ 16 w 16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7">
                    <a:moveTo>
                      <a:pt x="0" y="47"/>
                    </a:moveTo>
                    <a:lnTo>
                      <a:pt x="8" y="34"/>
                    </a:lnTo>
                    <a:lnTo>
                      <a:pt x="14" y="18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3" y="7"/>
                    </a:lnTo>
                    <a:lnTo>
                      <a:pt x="2" y="20"/>
                    </a:lnTo>
                    <a:lnTo>
                      <a:pt x="2" y="3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Freeform 56"/>
              <p:cNvSpPr>
                <a:spLocks/>
              </p:cNvSpPr>
              <p:nvPr/>
            </p:nvSpPr>
            <p:spPr bwMode="auto">
              <a:xfrm>
                <a:off x="546" y="50"/>
                <a:ext cx="4" cy="20"/>
              </a:xfrm>
              <a:custGeom>
                <a:avLst/>
                <a:gdLst>
                  <a:gd name="T0" fmla="*/ 0 w 9"/>
                  <a:gd name="T1" fmla="*/ 5 h 41"/>
                  <a:gd name="T2" fmla="*/ 0 w 9"/>
                  <a:gd name="T3" fmla="*/ 3 h 41"/>
                  <a:gd name="T4" fmla="*/ 1 w 9"/>
                  <a:gd name="T5" fmla="*/ 2 h 41"/>
                  <a:gd name="T6" fmla="*/ 1 w 9"/>
                  <a:gd name="T7" fmla="*/ 0 h 41"/>
                  <a:gd name="T8" fmla="*/ 0 w 9"/>
                  <a:gd name="T9" fmla="*/ 0 h 41"/>
                  <a:gd name="T10" fmla="*/ 0 w 9"/>
                  <a:gd name="T11" fmla="*/ 0 h 41"/>
                  <a:gd name="T12" fmla="*/ 0 w 9"/>
                  <a:gd name="T13" fmla="*/ 2 h 41"/>
                  <a:gd name="T14" fmla="*/ 0 w 9"/>
                  <a:gd name="T15" fmla="*/ 3 h 41"/>
                  <a:gd name="T16" fmla="*/ 0 w 9"/>
                  <a:gd name="T17" fmla="*/ 5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1"/>
                  <a:gd name="T29" fmla="*/ 9 w 9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1">
                    <a:moveTo>
                      <a:pt x="2" y="41"/>
                    </a:moveTo>
                    <a:lnTo>
                      <a:pt x="6" y="30"/>
                    </a:lnTo>
                    <a:lnTo>
                      <a:pt x="9" y="16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1" y="16"/>
                    </a:lnTo>
                    <a:lnTo>
                      <a:pt x="2" y="29"/>
                    </a:lnTo>
                    <a:lnTo>
                      <a:pt x="2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Freeform 57"/>
              <p:cNvSpPr>
                <a:spLocks/>
              </p:cNvSpPr>
              <p:nvPr/>
            </p:nvSpPr>
            <p:spPr bwMode="auto">
              <a:xfrm>
                <a:off x="534" y="54"/>
                <a:ext cx="6" cy="19"/>
              </a:xfrm>
              <a:custGeom>
                <a:avLst/>
                <a:gdLst>
                  <a:gd name="T0" fmla="*/ 1 w 11"/>
                  <a:gd name="T1" fmla="*/ 4 h 39"/>
                  <a:gd name="T2" fmla="*/ 2 w 11"/>
                  <a:gd name="T3" fmla="*/ 3 h 39"/>
                  <a:gd name="T4" fmla="*/ 2 w 11"/>
                  <a:gd name="T5" fmla="*/ 2 h 39"/>
                  <a:gd name="T6" fmla="*/ 2 w 11"/>
                  <a:gd name="T7" fmla="*/ 0 h 39"/>
                  <a:gd name="T8" fmla="*/ 1 w 11"/>
                  <a:gd name="T9" fmla="*/ 0 h 39"/>
                  <a:gd name="T10" fmla="*/ 0 w 11"/>
                  <a:gd name="T11" fmla="*/ 0 h 39"/>
                  <a:gd name="T12" fmla="*/ 1 w 11"/>
                  <a:gd name="T13" fmla="*/ 1 h 39"/>
                  <a:gd name="T14" fmla="*/ 1 w 11"/>
                  <a:gd name="T15" fmla="*/ 3 h 39"/>
                  <a:gd name="T16" fmla="*/ 1 w 11"/>
                  <a:gd name="T17" fmla="*/ 4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9"/>
                  <a:gd name="T29" fmla="*/ 11 w 11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9">
                    <a:moveTo>
                      <a:pt x="8" y="39"/>
                    </a:moveTo>
                    <a:lnTo>
                      <a:pt x="10" y="30"/>
                    </a:lnTo>
                    <a:lnTo>
                      <a:pt x="11" y="18"/>
                    </a:lnTo>
                    <a:lnTo>
                      <a:pt x="9" y="5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" y="14"/>
                    </a:lnTo>
                    <a:lnTo>
                      <a:pt x="5" y="27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Freeform 58"/>
              <p:cNvSpPr>
                <a:spLocks/>
              </p:cNvSpPr>
              <p:nvPr/>
            </p:nvSpPr>
            <p:spPr bwMode="auto">
              <a:xfrm>
                <a:off x="525" y="61"/>
                <a:ext cx="5" cy="19"/>
              </a:xfrm>
              <a:custGeom>
                <a:avLst/>
                <a:gdLst>
                  <a:gd name="T0" fmla="*/ 0 w 12"/>
                  <a:gd name="T1" fmla="*/ 5 h 38"/>
                  <a:gd name="T2" fmla="*/ 0 w 12"/>
                  <a:gd name="T3" fmla="*/ 4 h 38"/>
                  <a:gd name="T4" fmla="*/ 1 w 12"/>
                  <a:gd name="T5" fmla="*/ 2 h 38"/>
                  <a:gd name="T6" fmla="*/ 1 w 12"/>
                  <a:gd name="T7" fmla="*/ 1 h 38"/>
                  <a:gd name="T8" fmla="*/ 0 w 12"/>
                  <a:gd name="T9" fmla="*/ 0 h 38"/>
                  <a:gd name="T10" fmla="*/ 0 w 12"/>
                  <a:gd name="T11" fmla="*/ 1 h 38"/>
                  <a:gd name="T12" fmla="*/ 0 w 12"/>
                  <a:gd name="T13" fmla="*/ 1 h 38"/>
                  <a:gd name="T14" fmla="*/ 0 w 12"/>
                  <a:gd name="T15" fmla="*/ 3 h 38"/>
                  <a:gd name="T16" fmla="*/ 0 w 12"/>
                  <a:gd name="T17" fmla="*/ 5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8"/>
                  <a:gd name="T29" fmla="*/ 12 w 12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8">
                    <a:moveTo>
                      <a:pt x="1" y="38"/>
                    </a:moveTo>
                    <a:lnTo>
                      <a:pt x="7" y="32"/>
                    </a:lnTo>
                    <a:lnTo>
                      <a:pt x="12" y="21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14"/>
                    </a:lnTo>
                    <a:lnTo>
                      <a:pt x="1" y="28"/>
                    </a:lnTo>
                    <a:lnTo>
                      <a:pt x="1" y="3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Freeform 59"/>
              <p:cNvSpPr>
                <a:spLocks/>
              </p:cNvSpPr>
              <p:nvPr/>
            </p:nvSpPr>
            <p:spPr bwMode="auto">
              <a:xfrm>
                <a:off x="518" y="63"/>
                <a:ext cx="5" cy="21"/>
              </a:xfrm>
              <a:custGeom>
                <a:avLst/>
                <a:gdLst>
                  <a:gd name="T0" fmla="*/ 0 w 11"/>
                  <a:gd name="T1" fmla="*/ 5 h 42"/>
                  <a:gd name="T2" fmla="*/ 0 w 11"/>
                  <a:gd name="T3" fmla="*/ 5 h 42"/>
                  <a:gd name="T4" fmla="*/ 1 w 11"/>
                  <a:gd name="T5" fmla="*/ 3 h 42"/>
                  <a:gd name="T6" fmla="*/ 1 w 11"/>
                  <a:gd name="T7" fmla="*/ 1 h 42"/>
                  <a:gd name="T8" fmla="*/ 0 w 11"/>
                  <a:gd name="T9" fmla="*/ 0 h 42"/>
                  <a:gd name="T10" fmla="*/ 0 w 11"/>
                  <a:gd name="T11" fmla="*/ 1 h 42"/>
                  <a:gd name="T12" fmla="*/ 0 w 11"/>
                  <a:gd name="T13" fmla="*/ 2 h 42"/>
                  <a:gd name="T14" fmla="*/ 0 w 11"/>
                  <a:gd name="T15" fmla="*/ 4 h 42"/>
                  <a:gd name="T16" fmla="*/ 0 w 11"/>
                  <a:gd name="T17" fmla="*/ 5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42"/>
                  <a:gd name="T29" fmla="*/ 11 w 1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42">
                    <a:moveTo>
                      <a:pt x="4" y="42"/>
                    </a:moveTo>
                    <a:lnTo>
                      <a:pt x="7" y="33"/>
                    </a:lnTo>
                    <a:lnTo>
                      <a:pt x="11" y="20"/>
                    </a:lnTo>
                    <a:lnTo>
                      <a:pt x="11" y="8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16"/>
                    </a:lnTo>
                    <a:lnTo>
                      <a:pt x="1" y="32"/>
                    </a:lnTo>
                    <a:lnTo>
                      <a:pt x="4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Freeform 60"/>
              <p:cNvSpPr>
                <a:spLocks/>
              </p:cNvSpPr>
              <p:nvPr/>
            </p:nvSpPr>
            <p:spPr bwMode="auto">
              <a:xfrm>
                <a:off x="633" y="33"/>
                <a:ext cx="31" cy="22"/>
              </a:xfrm>
              <a:custGeom>
                <a:avLst/>
                <a:gdLst>
                  <a:gd name="T0" fmla="*/ 8 w 62"/>
                  <a:gd name="T1" fmla="*/ 0 h 45"/>
                  <a:gd name="T2" fmla="*/ 7 w 62"/>
                  <a:gd name="T3" fmla="*/ 0 h 45"/>
                  <a:gd name="T4" fmla="*/ 7 w 62"/>
                  <a:gd name="T5" fmla="*/ 0 h 45"/>
                  <a:gd name="T6" fmla="*/ 6 w 62"/>
                  <a:gd name="T7" fmla="*/ 1 h 45"/>
                  <a:gd name="T8" fmla="*/ 5 w 62"/>
                  <a:gd name="T9" fmla="*/ 2 h 45"/>
                  <a:gd name="T10" fmla="*/ 4 w 62"/>
                  <a:gd name="T11" fmla="*/ 3 h 45"/>
                  <a:gd name="T12" fmla="*/ 3 w 62"/>
                  <a:gd name="T13" fmla="*/ 4 h 45"/>
                  <a:gd name="T14" fmla="*/ 1 w 62"/>
                  <a:gd name="T15" fmla="*/ 5 h 45"/>
                  <a:gd name="T16" fmla="*/ 0 w 62"/>
                  <a:gd name="T17" fmla="*/ 5 h 45"/>
                  <a:gd name="T18" fmla="*/ 2 w 62"/>
                  <a:gd name="T19" fmla="*/ 5 h 45"/>
                  <a:gd name="T20" fmla="*/ 3 w 62"/>
                  <a:gd name="T21" fmla="*/ 4 h 45"/>
                  <a:gd name="T22" fmla="*/ 5 w 62"/>
                  <a:gd name="T23" fmla="*/ 3 h 45"/>
                  <a:gd name="T24" fmla="*/ 6 w 62"/>
                  <a:gd name="T25" fmla="*/ 2 h 45"/>
                  <a:gd name="T26" fmla="*/ 7 w 62"/>
                  <a:gd name="T27" fmla="*/ 1 h 45"/>
                  <a:gd name="T28" fmla="*/ 8 w 62"/>
                  <a:gd name="T29" fmla="*/ 1 h 45"/>
                  <a:gd name="T30" fmla="*/ 8 w 62"/>
                  <a:gd name="T31" fmla="*/ 0 h 45"/>
                  <a:gd name="T32" fmla="*/ 8 w 62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45"/>
                  <a:gd name="T53" fmla="*/ 62 w 6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45">
                    <a:moveTo>
                      <a:pt x="60" y="0"/>
                    </a:moveTo>
                    <a:lnTo>
                      <a:pt x="56" y="1"/>
                    </a:lnTo>
                    <a:lnTo>
                      <a:pt x="51" y="5"/>
                    </a:lnTo>
                    <a:lnTo>
                      <a:pt x="43" y="12"/>
                    </a:lnTo>
                    <a:lnTo>
                      <a:pt x="35" y="20"/>
                    </a:lnTo>
                    <a:lnTo>
                      <a:pt x="26" y="29"/>
                    </a:lnTo>
                    <a:lnTo>
                      <a:pt x="17" y="35"/>
                    </a:lnTo>
                    <a:lnTo>
                      <a:pt x="8" y="41"/>
                    </a:lnTo>
                    <a:lnTo>
                      <a:pt x="0" y="45"/>
                    </a:lnTo>
                    <a:lnTo>
                      <a:pt x="10" y="41"/>
                    </a:lnTo>
                    <a:lnTo>
                      <a:pt x="22" y="35"/>
                    </a:lnTo>
                    <a:lnTo>
                      <a:pt x="33" y="30"/>
                    </a:lnTo>
                    <a:lnTo>
                      <a:pt x="43" y="22"/>
                    </a:lnTo>
                    <a:lnTo>
                      <a:pt x="53" y="15"/>
                    </a:lnTo>
                    <a:lnTo>
                      <a:pt x="60" y="8"/>
                    </a:lnTo>
                    <a:lnTo>
                      <a:pt x="62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61"/>
              <p:cNvSpPr>
                <a:spLocks/>
              </p:cNvSpPr>
              <p:nvPr/>
            </p:nvSpPr>
            <p:spPr bwMode="auto">
              <a:xfrm>
                <a:off x="647" y="42"/>
                <a:ext cx="23" cy="14"/>
              </a:xfrm>
              <a:custGeom>
                <a:avLst/>
                <a:gdLst>
                  <a:gd name="T0" fmla="*/ 0 w 46"/>
                  <a:gd name="T1" fmla="*/ 3 h 29"/>
                  <a:gd name="T2" fmla="*/ 1 w 46"/>
                  <a:gd name="T3" fmla="*/ 3 h 29"/>
                  <a:gd name="T4" fmla="*/ 1 w 46"/>
                  <a:gd name="T5" fmla="*/ 2 h 29"/>
                  <a:gd name="T6" fmla="*/ 3 w 46"/>
                  <a:gd name="T7" fmla="*/ 2 h 29"/>
                  <a:gd name="T8" fmla="*/ 3 w 46"/>
                  <a:gd name="T9" fmla="*/ 1 h 29"/>
                  <a:gd name="T10" fmla="*/ 5 w 46"/>
                  <a:gd name="T11" fmla="*/ 1 h 29"/>
                  <a:gd name="T12" fmla="*/ 6 w 46"/>
                  <a:gd name="T13" fmla="*/ 0 h 29"/>
                  <a:gd name="T14" fmla="*/ 6 w 46"/>
                  <a:gd name="T15" fmla="*/ 0 h 29"/>
                  <a:gd name="T16" fmla="*/ 6 w 46"/>
                  <a:gd name="T17" fmla="*/ 0 h 29"/>
                  <a:gd name="T18" fmla="*/ 6 w 46"/>
                  <a:gd name="T19" fmla="*/ 0 h 29"/>
                  <a:gd name="T20" fmla="*/ 5 w 46"/>
                  <a:gd name="T21" fmla="*/ 0 h 29"/>
                  <a:gd name="T22" fmla="*/ 3 w 46"/>
                  <a:gd name="T23" fmla="*/ 0 h 29"/>
                  <a:gd name="T24" fmla="*/ 3 w 46"/>
                  <a:gd name="T25" fmla="*/ 1 h 29"/>
                  <a:gd name="T26" fmla="*/ 2 w 46"/>
                  <a:gd name="T27" fmla="*/ 2 h 29"/>
                  <a:gd name="T28" fmla="*/ 1 w 46"/>
                  <a:gd name="T29" fmla="*/ 2 h 29"/>
                  <a:gd name="T30" fmla="*/ 1 w 46"/>
                  <a:gd name="T31" fmla="*/ 3 h 29"/>
                  <a:gd name="T32" fmla="*/ 0 w 46"/>
                  <a:gd name="T33" fmla="*/ 3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29"/>
                  <a:gd name="T53" fmla="*/ 46 w 46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29">
                    <a:moveTo>
                      <a:pt x="0" y="29"/>
                    </a:moveTo>
                    <a:lnTo>
                      <a:pt x="6" y="25"/>
                    </a:lnTo>
                    <a:lnTo>
                      <a:pt x="14" y="22"/>
                    </a:lnTo>
                    <a:lnTo>
                      <a:pt x="22" y="17"/>
                    </a:lnTo>
                    <a:lnTo>
                      <a:pt x="30" y="13"/>
                    </a:lnTo>
                    <a:lnTo>
                      <a:pt x="38" y="9"/>
                    </a:lnTo>
                    <a:lnTo>
                      <a:pt x="44" y="5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7" y="2"/>
                    </a:lnTo>
                    <a:lnTo>
                      <a:pt x="31" y="7"/>
                    </a:lnTo>
                    <a:lnTo>
                      <a:pt x="23" y="12"/>
                    </a:lnTo>
                    <a:lnTo>
                      <a:pt x="16" y="17"/>
                    </a:lnTo>
                    <a:lnTo>
                      <a:pt x="10" y="22"/>
                    </a:lnTo>
                    <a:lnTo>
                      <a:pt x="4" y="2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Freeform 62"/>
              <p:cNvSpPr>
                <a:spLocks/>
              </p:cNvSpPr>
              <p:nvPr/>
            </p:nvSpPr>
            <p:spPr bwMode="auto">
              <a:xfrm>
                <a:off x="462" y="126"/>
                <a:ext cx="127" cy="30"/>
              </a:xfrm>
              <a:custGeom>
                <a:avLst/>
                <a:gdLst>
                  <a:gd name="T0" fmla="*/ 1 w 254"/>
                  <a:gd name="T1" fmla="*/ 2 h 60"/>
                  <a:gd name="T2" fmla="*/ 0 w 254"/>
                  <a:gd name="T3" fmla="*/ 2 h 60"/>
                  <a:gd name="T4" fmla="*/ 1 w 254"/>
                  <a:gd name="T5" fmla="*/ 1 h 60"/>
                  <a:gd name="T6" fmla="*/ 1 w 254"/>
                  <a:gd name="T7" fmla="*/ 1 h 60"/>
                  <a:gd name="T8" fmla="*/ 1 w 254"/>
                  <a:gd name="T9" fmla="*/ 0 h 60"/>
                  <a:gd name="T10" fmla="*/ 3 w 254"/>
                  <a:gd name="T11" fmla="*/ 2 h 60"/>
                  <a:gd name="T12" fmla="*/ 5 w 254"/>
                  <a:gd name="T13" fmla="*/ 4 h 60"/>
                  <a:gd name="T14" fmla="*/ 7 w 254"/>
                  <a:gd name="T15" fmla="*/ 5 h 60"/>
                  <a:gd name="T16" fmla="*/ 9 w 254"/>
                  <a:gd name="T17" fmla="*/ 6 h 60"/>
                  <a:gd name="T18" fmla="*/ 11 w 254"/>
                  <a:gd name="T19" fmla="*/ 6 h 60"/>
                  <a:gd name="T20" fmla="*/ 13 w 254"/>
                  <a:gd name="T21" fmla="*/ 7 h 60"/>
                  <a:gd name="T22" fmla="*/ 16 w 254"/>
                  <a:gd name="T23" fmla="*/ 7 h 60"/>
                  <a:gd name="T24" fmla="*/ 18 w 254"/>
                  <a:gd name="T25" fmla="*/ 7 h 60"/>
                  <a:gd name="T26" fmla="*/ 20 w 254"/>
                  <a:gd name="T27" fmla="*/ 7 h 60"/>
                  <a:gd name="T28" fmla="*/ 22 w 254"/>
                  <a:gd name="T29" fmla="*/ 7 h 60"/>
                  <a:gd name="T30" fmla="*/ 24 w 254"/>
                  <a:gd name="T31" fmla="*/ 7 h 60"/>
                  <a:gd name="T32" fmla="*/ 26 w 254"/>
                  <a:gd name="T33" fmla="*/ 6 h 60"/>
                  <a:gd name="T34" fmla="*/ 27 w 254"/>
                  <a:gd name="T35" fmla="*/ 6 h 60"/>
                  <a:gd name="T36" fmla="*/ 29 w 254"/>
                  <a:gd name="T37" fmla="*/ 6 h 60"/>
                  <a:gd name="T38" fmla="*/ 31 w 254"/>
                  <a:gd name="T39" fmla="*/ 5 h 60"/>
                  <a:gd name="T40" fmla="*/ 32 w 254"/>
                  <a:gd name="T41" fmla="*/ 5 h 60"/>
                  <a:gd name="T42" fmla="*/ 31 w 254"/>
                  <a:gd name="T43" fmla="*/ 6 h 60"/>
                  <a:gd name="T44" fmla="*/ 30 w 254"/>
                  <a:gd name="T45" fmla="*/ 6 h 60"/>
                  <a:gd name="T46" fmla="*/ 28 w 254"/>
                  <a:gd name="T47" fmla="*/ 7 h 60"/>
                  <a:gd name="T48" fmla="*/ 26 w 254"/>
                  <a:gd name="T49" fmla="*/ 7 h 60"/>
                  <a:gd name="T50" fmla="*/ 24 w 254"/>
                  <a:gd name="T51" fmla="*/ 8 h 60"/>
                  <a:gd name="T52" fmla="*/ 22 w 254"/>
                  <a:gd name="T53" fmla="*/ 8 h 60"/>
                  <a:gd name="T54" fmla="*/ 19 w 254"/>
                  <a:gd name="T55" fmla="*/ 8 h 60"/>
                  <a:gd name="T56" fmla="*/ 17 w 254"/>
                  <a:gd name="T57" fmla="*/ 8 h 60"/>
                  <a:gd name="T58" fmla="*/ 14 w 254"/>
                  <a:gd name="T59" fmla="*/ 8 h 60"/>
                  <a:gd name="T60" fmla="*/ 12 w 254"/>
                  <a:gd name="T61" fmla="*/ 7 h 60"/>
                  <a:gd name="T62" fmla="*/ 10 w 254"/>
                  <a:gd name="T63" fmla="*/ 7 h 60"/>
                  <a:gd name="T64" fmla="*/ 7 w 254"/>
                  <a:gd name="T65" fmla="*/ 6 h 60"/>
                  <a:gd name="T66" fmla="*/ 5 w 254"/>
                  <a:gd name="T67" fmla="*/ 5 h 60"/>
                  <a:gd name="T68" fmla="*/ 3 w 254"/>
                  <a:gd name="T69" fmla="*/ 4 h 60"/>
                  <a:gd name="T70" fmla="*/ 2 w 254"/>
                  <a:gd name="T71" fmla="*/ 3 h 60"/>
                  <a:gd name="T72" fmla="*/ 1 w 254"/>
                  <a:gd name="T73" fmla="*/ 2 h 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4"/>
                  <a:gd name="T112" fmla="*/ 0 h 60"/>
                  <a:gd name="T113" fmla="*/ 254 w 254"/>
                  <a:gd name="T114" fmla="*/ 60 h 6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4" h="60">
                    <a:moveTo>
                      <a:pt x="1" y="11"/>
                    </a:moveTo>
                    <a:lnTo>
                      <a:pt x="0" y="9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18" y="14"/>
                    </a:lnTo>
                    <a:lnTo>
                      <a:pt x="34" y="25"/>
                    </a:lnTo>
                    <a:lnTo>
                      <a:pt x="51" y="34"/>
                    </a:lnTo>
                    <a:lnTo>
                      <a:pt x="69" y="41"/>
                    </a:lnTo>
                    <a:lnTo>
                      <a:pt x="86" y="47"/>
                    </a:lnTo>
                    <a:lnTo>
                      <a:pt x="103" y="50"/>
                    </a:lnTo>
                    <a:lnTo>
                      <a:pt x="121" y="51"/>
                    </a:lnTo>
                    <a:lnTo>
                      <a:pt x="138" y="52"/>
                    </a:lnTo>
                    <a:lnTo>
                      <a:pt x="154" y="52"/>
                    </a:lnTo>
                    <a:lnTo>
                      <a:pt x="171" y="51"/>
                    </a:lnTo>
                    <a:lnTo>
                      <a:pt x="187" y="49"/>
                    </a:lnTo>
                    <a:lnTo>
                      <a:pt x="202" y="47"/>
                    </a:lnTo>
                    <a:lnTo>
                      <a:pt x="216" y="44"/>
                    </a:lnTo>
                    <a:lnTo>
                      <a:pt x="230" y="42"/>
                    </a:lnTo>
                    <a:lnTo>
                      <a:pt x="243" y="39"/>
                    </a:lnTo>
                    <a:lnTo>
                      <a:pt x="254" y="36"/>
                    </a:lnTo>
                    <a:lnTo>
                      <a:pt x="246" y="42"/>
                    </a:lnTo>
                    <a:lnTo>
                      <a:pt x="236" y="47"/>
                    </a:lnTo>
                    <a:lnTo>
                      <a:pt x="222" y="51"/>
                    </a:lnTo>
                    <a:lnTo>
                      <a:pt x="207" y="55"/>
                    </a:lnTo>
                    <a:lnTo>
                      <a:pt x="190" y="58"/>
                    </a:lnTo>
                    <a:lnTo>
                      <a:pt x="171" y="59"/>
                    </a:lnTo>
                    <a:lnTo>
                      <a:pt x="152" y="60"/>
                    </a:lnTo>
                    <a:lnTo>
                      <a:pt x="132" y="59"/>
                    </a:lnTo>
                    <a:lnTo>
                      <a:pt x="112" y="58"/>
                    </a:lnTo>
                    <a:lnTo>
                      <a:pt x="93" y="56"/>
                    </a:lnTo>
                    <a:lnTo>
                      <a:pt x="73" y="52"/>
                    </a:lnTo>
                    <a:lnTo>
                      <a:pt x="55" y="47"/>
                    </a:lnTo>
                    <a:lnTo>
                      <a:pt x="39" y="40"/>
                    </a:lnTo>
                    <a:lnTo>
                      <a:pt x="24" y="32"/>
                    </a:lnTo>
                    <a:lnTo>
                      <a:pt x="11" y="22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Freeform 63"/>
              <p:cNvSpPr>
                <a:spLocks/>
              </p:cNvSpPr>
              <p:nvPr/>
            </p:nvSpPr>
            <p:spPr bwMode="auto">
              <a:xfrm>
                <a:off x="569" y="125"/>
                <a:ext cx="15" cy="25"/>
              </a:xfrm>
              <a:custGeom>
                <a:avLst/>
                <a:gdLst>
                  <a:gd name="T0" fmla="*/ 0 w 31"/>
                  <a:gd name="T1" fmla="*/ 6 h 52"/>
                  <a:gd name="T2" fmla="*/ 0 w 31"/>
                  <a:gd name="T3" fmla="*/ 5 h 52"/>
                  <a:gd name="T4" fmla="*/ 1 w 31"/>
                  <a:gd name="T5" fmla="*/ 4 h 52"/>
                  <a:gd name="T6" fmla="*/ 2 w 31"/>
                  <a:gd name="T7" fmla="*/ 3 h 52"/>
                  <a:gd name="T8" fmla="*/ 3 w 31"/>
                  <a:gd name="T9" fmla="*/ 2 h 52"/>
                  <a:gd name="T10" fmla="*/ 3 w 31"/>
                  <a:gd name="T11" fmla="*/ 1 h 52"/>
                  <a:gd name="T12" fmla="*/ 3 w 31"/>
                  <a:gd name="T13" fmla="*/ 1 h 52"/>
                  <a:gd name="T14" fmla="*/ 3 w 31"/>
                  <a:gd name="T15" fmla="*/ 0 h 52"/>
                  <a:gd name="T16" fmla="*/ 3 w 31"/>
                  <a:gd name="T17" fmla="*/ 0 h 52"/>
                  <a:gd name="T18" fmla="*/ 3 w 31"/>
                  <a:gd name="T19" fmla="*/ 0 h 52"/>
                  <a:gd name="T20" fmla="*/ 2 w 31"/>
                  <a:gd name="T21" fmla="*/ 2 h 52"/>
                  <a:gd name="T22" fmla="*/ 1 w 31"/>
                  <a:gd name="T23" fmla="*/ 4 h 52"/>
                  <a:gd name="T24" fmla="*/ 0 w 31"/>
                  <a:gd name="T25" fmla="*/ 6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52"/>
                  <a:gd name="T41" fmla="*/ 31 w 31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52">
                    <a:moveTo>
                      <a:pt x="0" y="52"/>
                    </a:moveTo>
                    <a:lnTo>
                      <a:pt x="6" y="47"/>
                    </a:lnTo>
                    <a:lnTo>
                      <a:pt x="12" y="40"/>
                    </a:lnTo>
                    <a:lnTo>
                      <a:pt x="18" y="32"/>
                    </a:lnTo>
                    <a:lnTo>
                      <a:pt x="24" y="23"/>
                    </a:lnTo>
                    <a:lnTo>
                      <a:pt x="27" y="15"/>
                    </a:lnTo>
                    <a:lnTo>
                      <a:pt x="30" y="8"/>
                    </a:lnTo>
                    <a:lnTo>
                      <a:pt x="31" y="2"/>
                    </a:lnTo>
                    <a:lnTo>
                      <a:pt x="30" y="0"/>
                    </a:lnTo>
                    <a:lnTo>
                      <a:pt x="24" y="5"/>
                    </a:lnTo>
                    <a:lnTo>
                      <a:pt x="18" y="18"/>
                    </a:lnTo>
                    <a:lnTo>
                      <a:pt x="10" y="3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Freeform 64"/>
              <p:cNvSpPr>
                <a:spLocks/>
              </p:cNvSpPr>
              <p:nvPr/>
            </p:nvSpPr>
            <p:spPr bwMode="auto">
              <a:xfrm>
                <a:off x="557" y="121"/>
                <a:ext cx="23" cy="32"/>
              </a:xfrm>
              <a:custGeom>
                <a:avLst/>
                <a:gdLst>
                  <a:gd name="T0" fmla="*/ 6 w 46"/>
                  <a:gd name="T1" fmla="*/ 0 h 64"/>
                  <a:gd name="T2" fmla="*/ 6 w 46"/>
                  <a:gd name="T3" fmla="*/ 1 h 64"/>
                  <a:gd name="T4" fmla="*/ 6 w 46"/>
                  <a:gd name="T5" fmla="*/ 1 h 64"/>
                  <a:gd name="T6" fmla="*/ 5 w 46"/>
                  <a:gd name="T7" fmla="*/ 2 h 64"/>
                  <a:gd name="T8" fmla="*/ 5 w 46"/>
                  <a:gd name="T9" fmla="*/ 3 h 64"/>
                  <a:gd name="T10" fmla="*/ 3 w 46"/>
                  <a:gd name="T11" fmla="*/ 5 h 64"/>
                  <a:gd name="T12" fmla="*/ 3 w 46"/>
                  <a:gd name="T13" fmla="*/ 6 h 64"/>
                  <a:gd name="T14" fmla="*/ 1 w 46"/>
                  <a:gd name="T15" fmla="*/ 7 h 64"/>
                  <a:gd name="T16" fmla="*/ 0 w 46"/>
                  <a:gd name="T17" fmla="*/ 8 h 64"/>
                  <a:gd name="T18" fmla="*/ 1 w 46"/>
                  <a:gd name="T19" fmla="*/ 7 h 64"/>
                  <a:gd name="T20" fmla="*/ 1 w 46"/>
                  <a:gd name="T21" fmla="*/ 5 h 64"/>
                  <a:gd name="T22" fmla="*/ 3 w 46"/>
                  <a:gd name="T23" fmla="*/ 4 h 64"/>
                  <a:gd name="T24" fmla="*/ 3 w 46"/>
                  <a:gd name="T25" fmla="*/ 3 h 64"/>
                  <a:gd name="T26" fmla="*/ 4 w 46"/>
                  <a:gd name="T27" fmla="*/ 1 h 64"/>
                  <a:gd name="T28" fmla="*/ 5 w 46"/>
                  <a:gd name="T29" fmla="*/ 1 h 64"/>
                  <a:gd name="T30" fmla="*/ 6 w 46"/>
                  <a:gd name="T31" fmla="*/ 1 h 64"/>
                  <a:gd name="T32" fmla="*/ 6 w 4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4"/>
                  <a:gd name="T53" fmla="*/ 46 w 46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4">
                    <a:moveTo>
                      <a:pt x="46" y="0"/>
                    </a:moveTo>
                    <a:lnTo>
                      <a:pt x="46" y="4"/>
                    </a:lnTo>
                    <a:lnTo>
                      <a:pt x="45" y="9"/>
                    </a:lnTo>
                    <a:lnTo>
                      <a:pt x="40" y="19"/>
                    </a:lnTo>
                    <a:lnTo>
                      <a:pt x="34" y="29"/>
                    </a:lnTo>
                    <a:lnTo>
                      <a:pt x="27" y="40"/>
                    </a:lnTo>
                    <a:lnTo>
                      <a:pt x="19" y="50"/>
                    </a:lnTo>
                    <a:lnTo>
                      <a:pt x="9" y="58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7"/>
                    </a:lnTo>
                    <a:lnTo>
                      <a:pt x="18" y="37"/>
                    </a:lnTo>
                    <a:lnTo>
                      <a:pt x="25" y="25"/>
                    </a:lnTo>
                    <a:lnTo>
                      <a:pt x="32" y="15"/>
                    </a:lnTo>
                    <a:lnTo>
                      <a:pt x="38" y="7"/>
                    </a:lnTo>
                    <a:lnTo>
                      <a:pt x="42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Freeform 65"/>
              <p:cNvSpPr>
                <a:spLocks/>
              </p:cNvSpPr>
              <p:nvPr/>
            </p:nvSpPr>
            <p:spPr bwMode="auto">
              <a:xfrm>
                <a:off x="534" y="118"/>
                <a:ext cx="30" cy="37"/>
              </a:xfrm>
              <a:custGeom>
                <a:avLst/>
                <a:gdLst>
                  <a:gd name="T0" fmla="*/ 8 w 59"/>
                  <a:gd name="T1" fmla="*/ 0 h 74"/>
                  <a:gd name="T2" fmla="*/ 8 w 59"/>
                  <a:gd name="T3" fmla="*/ 1 h 74"/>
                  <a:gd name="T4" fmla="*/ 7 w 59"/>
                  <a:gd name="T5" fmla="*/ 1 h 74"/>
                  <a:gd name="T6" fmla="*/ 7 w 59"/>
                  <a:gd name="T7" fmla="*/ 2 h 74"/>
                  <a:gd name="T8" fmla="*/ 6 w 59"/>
                  <a:gd name="T9" fmla="*/ 5 h 74"/>
                  <a:gd name="T10" fmla="*/ 4 w 59"/>
                  <a:gd name="T11" fmla="*/ 6 h 74"/>
                  <a:gd name="T12" fmla="*/ 3 w 59"/>
                  <a:gd name="T13" fmla="*/ 7 h 74"/>
                  <a:gd name="T14" fmla="*/ 2 w 59"/>
                  <a:gd name="T15" fmla="*/ 9 h 74"/>
                  <a:gd name="T16" fmla="*/ 0 w 59"/>
                  <a:gd name="T17" fmla="*/ 9 h 74"/>
                  <a:gd name="T18" fmla="*/ 1 w 59"/>
                  <a:gd name="T19" fmla="*/ 9 h 74"/>
                  <a:gd name="T20" fmla="*/ 2 w 59"/>
                  <a:gd name="T21" fmla="*/ 7 h 74"/>
                  <a:gd name="T22" fmla="*/ 3 w 59"/>
                  <a:gd name="T23" fmla="*/ 5 h 74"/>
                  <a:gd name="T24" fmla="*/ 4 w 59"/>
                  <a:gd name="T25" fmla="*/ 5 h 74"/>
                  <a:gd name="T26" fmla="*/ 5 w 59"/>
                  <a:gd name="T27" fmla="*/ 2 h 74"/>
                  <a:gd name="T28" fmla="*/ 6 w 59"/>
                  <a:gd name="T29" fmla="*/ 1 h 74"/>
                  <a:gd name="T30" fmla="*/ 7 w 59"/>
                  <a:gd name="T31" fmla="*/ 1 h 74"/>
                  <a:gd name="T32" fmla="*/ 8 w 59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4"/>
                  <a:gd name="T53" fmla="*/ 59 w 59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4">
                    <a:moveTo>
                      <a:pt x="58" y="0"/>
                    </a:moveTo>
                    <a:lnTo>
                      <a:pt x="59" y="4"/>
                    </a:lnTo>
                    <a:lnTo>
                      <a:pt x="56" y="12"/>
                    </a:lnTo>
                    <a:lnTo>
                      <a:pt x="50" y="22"/>
                    </a:lnTo>
                    <a:lnTo>
                      <a:pt x="41" y="35"/>
                    </a:lnTo>
                    <a:lnTo>
                      <a:pt x="32" y="48"/>
                    </a:lnTo>
                    <a:lnTo>
                      <a:pt x="20" y="59"/>
                    </a:lnTo>
                    <a:lnTo>
                      <a:pt x="10" y="68"/>
                    </a:lnTo>
                    <a:lnTo>
                      <a:pt x="0" y="74"/>
                    </a:lnTo>
                    <a:lnTo>
                      <a:pt x="4" y="68"/>
                    </a:lnTo>
                    <a:lnTo>
                      <a:pt x="11" y="58"/>
                    </a:lnTo>
                    <a:lnTo>
                      <a:pt x="19" y="46"/>
                    </a:lnTo>
                    <a:lnTo>
                      <a:pt x="30" y="33"/>
                    </a:lnTo>
                    <a:lnTo>
                      <a:pt x="39" y="20"/>
                    </a:lnTo>
                    <a:lnTo>
                      <a:pt x="47" y="8"/>
                    </a:lnTo>
                    <a:lnTo>
                      <a:pt x="54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Freeform 66"/>
              <p:cNvSpPr>
                <a:spLocks/>
              </p:cNvSpPr>
              <p:nvPr/>
            </p:nvSpPr>
            <p:spPr bwMode="auto">
              <a:xfrm>
                <a:off x="511" y="114"/>
                <a:ext cx="27" cy="40"/>
              </a:xfrm>
              <a:custGeom>
                <a:avLst/>
                <a:gdLst>
                  <a:gd name="T0" fmla="*/ 7 w 54"/>
                  <a:gd name="T1" fmla="*/ 0 h 81"/>
                  <a:gd name="T2" fmla="*/ 7 w 54"/>
                  <a:gd name="T3" fmla="*/ 0 h 81"/>
                  <a:gd name="T4" fmla="*/ 7 w 54"/>
                  <a:gd name="T5" fmla="*/ 1 h 81"/>
                  <a:gd name="T6" fmla="*/ 6 w 54"/>
                  <a:gd name="T7" fmla="*/ 3 h 81"/>
                  <a:gd name="T8" fmla="*/ 5 w 54"/>
                  <a:gd name="T9" fmla="*/ 4 h 81"/>
                  <a:gd name="T10" fmla="*/ 3 w 54"/>
                  <a:gd name="T11" fmla="*/ 6 h 81"/>
                  <a:gd name="T12" fmla="*/ 3 w 54"/>
                  <a:gd name="T13" fmla="*/ 8 h 81"/>
                  <a:gd name="T14" fmla="*/ 2 w 54"/>
                  <a:gd name="T15" fmla="*/ 9 h 81"/>
                  <a:gd name="T16" fmla="*/ 0 w 54"/>
                  <a:gd name="T17" fmla="*/ 10 h 81"/>
                  <a:gd name="T18" fmla="*/ 1 w 54"/>
                  <a:gd name="T19" fmla="*/ 9 h 81"/>
                  <a:gd name="T20" fmla="*/ 2 w 54"/>
                  <a:gd name="T21" fmla="*/ 8 h 81"/>
                  <a:gd name="T22" fmla="*/ 3 w 54"/>
                  <a:gd name="T23" fmla="*/ 6 h 81"/>
                  <a:gd name="T24" fmla="*/ 3 w 54"/>
                  <a:gd name="T25" fmla="*/ 4 h 81"/>
                  <a:gd name="T26" fmla="*/ 5 w 54"/>
                  <a:gd name="T27" fmla="*/ 2 h 81"/>
                  <a:gd name="T28" fmla="*/ 6 w 54"/>
                  <a:gd name="T29" fmla="*/ 1 h 81"/>
                  <a:gd name="T30" fmla="*/ 6 w 54"/>
                  <a:gd name="T31" fmla="*/ 0 h 81"/>
                  <a:gd name="T32" fmla="*/ 7 w 54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1"/>
                  <a:gd name="T53" fmla="*/ 54 w 54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1">
                    <a:moveTo>
                      <a:pt x="52" y="0"/>
                    </a:moveTo>
                    <a:lnTo>
                      <a:pt x="54" y="5"/>
                    </a:lnTo>
                    <a:lnTo>
                      <a:pt x="51" y="14"/>
                    </a:lnTo>
                    <a:lnTo>
                      <a:pt x="46" y="25"/>
                    </a:lnTo>
                    <a:lnTo>
                      <a:pt x="38" y="39"/>
                    </a:lnTo>
                    <a:lnTo>
                      <a:pt x="28" y="53"/>
                    </a:lnTo>
                    <a:lnTo>
                      <a:pt x="19" y="66"/>
                    </a:lnTo>
                    <a:lnTo>
                      <a:pt x="9" y="75"/>
                    </a:lnTo>
                    <a:lnTo>
                      <a:pt x="0" y="81"/>
                    </a:lnTo>
                    <a:lnTo>
                      <a:pt x="3" y="75"/>
                    </a:lnTo>
                    <a:lnTo>
                      <a:pt x="9" y="64"/>
                    </a:lnTo>
                    <a:lnTo>
                      <a:pt x="17" y="51"/>
                    </a:lnTo>
                    <a:lnTo>
                      <a:pt x="25" y="36"/>
                    </a:lnTo>
                    <a:lnTo>
                      <a:pt x="34" y="22"/>
                    </a:lnTo>
                    <a:lnTo>
                      <a:pt x="42" y="10"/>
                    </a:lnTo>
                    <a:lnTo>
                      <a:pt x="4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67"/>
              <p:cNvSpPr>
                <a:spLocks/>
              </p:cNvSpPr>
              <p:nvPr/>
            </p:nvSpPr>
            <p:spPr bwMode="auto">
              <a:xfrm>
                <a:off x="502" y="114"/>
                <a:ext cx="23" cy="36"/>
              </a:xfrm>
              <a:custGeom>
                <a:avLst/>
                <a:gdLst>
                  <a:gd name="T0" fmla="*/ 6 w 46"/>
                  <a:gd name="T1" fmla="*/ 0 h 73"/>
                  <a:gd name="T2" fmla="*/ 6 w 46"/>
                  <a:gd name="T3" fmla="*/ 0 h 73"/>
                  <a:gd name="T4" fmla="*/ 6 w 46"/>
                  <a:gd name="T5" fmla="*/ 1 h 73"/>
                  <a:gd name="T6" fmla="*/ 5 w 46"/>
                  <a:gd name="T7" fmla="*/ 2 h 73"/>
                  <a:gd name="T8" fmla="*/ 4 w 46"/>
                  <a:gd name="T9" fmla="*/ 4 h 73"/>
                  <a:gd name="T10" fmla="*/ 3 w 46"/>
                  <a:gd name="T11" fmla="*/ 6 h 73"/>
                  <a:gd name="T12" fmla="*/ 1 w 46"/>
                  <a:gd name="T13" fmla="*/ 7 h 73"/>
                  <a:gd name="T14" fmla="*/ 1 w 46"/>
                  <a:gd name="T15" fmla="*/ 8 h 73"/>
                  <a:gd name="T16" fmla="*/ 0 w 46"/>
                  <a:gd name="T17" fmla="*/ 9 h 73"/>
                  <a:gd name="T18" fmla="*/ 1 w 46"/>
                  <a:gd name="T19" fmla="*/ 8 h 73"/>
                  <a:gd name="T20" fmla="*/ 1 w 46"/>
                  <a:gd name="T21" fmla="*/ 6 h 73"/>
                  <a:gd name="T22" fmla="*/ 1 w 46"/>
                  <a:gd name="T23" fmla="*/ 5 h 73"/>
                  <a:gd name="T24" fmla="*/ 3 w 46"/>
                  <a:gd name="T25" fmla="*/ 3 h 73"/>
                  <a:gd name="T26" fmla="*/ 3 w 46"/>
                  <a:gd name="T27" fmla="*/ 2 h 73"/>
                  <a:gd name="T28" fmla="*/ 5 w 46"/>
                  <a:gd name="T29" fmla="*/ 0 h 73"/>
                  <a:gd name="T30" fmla="*/ 6 w 46"/>
                  <a:gd name="T31" fmla="*/ 0 h 73"/>
                  <a:gd name="T32" fmla="*/ 6 w 46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73"/>
                  <a:gd name="T53" fmla="*/ 46 w 46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73">
                    <a:moveTo>
                      <a:pt x="46" y="0"/>
                    </a:moveTo>
                    <a:lnTo>
                      <a:pt x="46" y="4"/>
                    </a:lnTo>
                    <a:lnTo>
                      <a:pt x="44" y="12"/>
                    </a:lnTo>
                    <a:lnTo>
                      <a:pt x="38" y="22"/>
                    </a:lnTo>
                    <a:lnTo>
                      <a:pt x="32" y="35"/>
                    </a:lnTo>
                    <a:lnTo>
                      <a:pt x="24" y="49"/>
                    </a:lnTo>
                    <a:lnTo>
                      <a:pt x="15" y="60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4" y="66"/>
                    </a:lnTo>
                    <a:lnTo>
                      <a:pt x="9" y="55"/>
                    </a:lnTo>
                    <a:lnTo>
                      <a:pt x="15" y="43"/>
                    </a:lnTo>
                    <a:lnTo>
                      <a:pt x="22" y="29"/>
                    </a:lnTo>
                    <a:lnTo>
                      <a:pt x="29" y="17"/>
                    </a:lnTo>
                    <a:lnTo>
                      <a:pt x="36" y="7"/>
                    </a:lnTo>
                    <a:lnTo>
                      <a:pt x="42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68"/>
              <p:cNvSpPr>
                <a:spLocks/>
              </p:cNvSpPr>
              <p:nvPr/>
            </p:nvSpPr>
            <p:spPr bwMode="auto">
              <a:xfrm>
                <a:off x="483" y="115"/>
                <a:ext cx="20" cy="31"/>
              </a:xfrm>
              <a:custGeom>
                <a:avLst/>
                <a:gdLst>
                  <a:gd name="T0" fmla="*/ 5 w 39"/>
                  <a:gd name="T1" fmla="*/ 0 h 61"/>
                  <a:gd name="T2" fmla="*/ 5 w 39"/>
                  <a:gd name="T3" fmla="*/ 1 h 61"/>
                  <a:gd name="T4" fmla="*/ 5 w 39"/>
                  <a:gd name="T5" fmla="*/ 2 h 61"/>
                  <a:gd name="T6" fmla="*/ 5 w 39"/>
                  <a:gd name="T7" fmla="*/ 3 h 61"/>
                  <a:gd name="T8" fmla="*/ 4 w 39"/>
                  <a:gd name="T9" fmla="*/ 4 h 61"/>
                  <a:gd name="T10" fmla="*/ 4 w 39"/>
                  <a:gd name="T11" fmla="*/ 5 h 61"/>
                  <a:gd name="T12" fmla="*/ 3 w 39"/>
                  <a:gd name="T13" fmla="*/ 6 h 61"/>
                  <a:gd name="T14" fmla="*/ 2 w 39"/>
                  <a:gd name="T15" fmla="*/ 7 h 61"/>
                  <a:gd name="T16" fmla="*/ 0 w 39"/>
                  <a:gd name="T17" fmla="*/ 8 h 61"/>
                  <a:gd name="T18" fmla="*/ 1 w 39"/>
                  <a:gd name="T19" fmla="*/ 7 h 61"/>
                  <a:gd name="T20" fmla="*/ 2 w 39"/>
                  <a:gd name="T21" fmla="*/ 6 h 61"/>
                  <a:gd name="T22" fmla="*/ 2 w 39"/>
                  <a:gd name="T23" fmla="*/ 5 h 61"/>
                  <a:gd name="T24" fmla="*/ 3 w 39"/>
                  <a:gd name="T25" fmla="*/ 4 h 61"/>
                  <a:gd name="T26" fmla="*/ 4 w 39"/>
                  <a:gd name="T27" fmla="*/ 2 h 61"/>
                  <a:gd name="T28" fmla="*/ 4 w 39"/>
                  <a:gd name="T29" fmla="*/ 1 h 61"/>
                  <a:gd name="T30" fmla="*/ 5 w 39"/>
                  <a:gd name="T31" fmla="*/ 1 h 61"/>
                  <a:gd name="T32" fmla="*/ 5 w 39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61"/>
                  <a:gd name="T53" fmla="*/ 39 w 39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61">
                    <a:moveTo>
                      <a:pt x="38" y="0"/>
                    </a:moveTo>
                    <a:lnTo>
                      <a:pt x="39" y="3"/>
                    </a:lnTo>
                    <a:lnTo>
                      <a:pt x="38" y="10"/>
                    </a:lnTo>
                    <a:lnTo>
                      <a:pt x="36" y="19"/>
                    </a:lnTo>
                    <a:lnTo>
                      <a:pt x="31" y="28"/>
                    </a:lnTo>
                    <a:lnTo>
                      <a:pt x="26" y="39"/>
                    </a:lnTo>
                    <a:lnTo>
                      <a:pt x="18" y="48"/>
                    </a:lnTo>
                    <a:lnTo>
                      <a:pt x="9" y="56"/>
                    </a:lnTo>
                    <a:lnTo>
                      <a:pt x="0" y="61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5" y="35"/>
                    </a:lnTo>
                    <a:lnTo>
                      <a:pt x="21" y="25"/>
                    </a:lnTo>
                    <a:lnTo>
                      <a:pt x="26" y="15"/>
                    </a:lnTo>
                    <a:lnTo>
                      <a:pt x="31" y="6"/>
                    </a:lnTo>
                    <a:lnTo>
                      <a:pt x="35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69"/>
              <p:cNvSpPr>
                <a:spLocks/>
              </p:cNvSpPr>
              <p:nvPr/>
            </p:nvSpPr>
            <p:spPr bwMode="auto">
              <a:xfrm>
                <a:off x="467" y="112"/>
                <a:ext cx="5" cy="18"/>
              </a:xfrm>
              <a:custGeom>
                <a:avLst/>
                <a:gdLst>
                  <a:gd name="T0" fmla="*/ 1 w 10"/>
                  <a:gd name="T1" fmla="*/ 0 h 35"/>
                  <a:gd name="T2" fmla="*/ 1 w 10"/>
                  <a:gd name="T3" fmla="*/ 1 h 35"/>
                  <a:gd name="T4" fmla="*/ 1 w 10"/>
                  <a:gd name="T5" fmla="*/ 3 h 35"/>
                  <a:gd name="T6" fmla="*/ 1 w 10"/>
                  <a:gd name="T7" fmla="*/ 4 h 35"/>
                  <a:gd name="T8" fmla="*/ 0 w 10"/>
                  <a:gd name="T9" fmla="*/ 5 h 35"/>
                  <a:gd name="T10" fmla="*/ 1 w 10"/>
                  <a:gd name="T11" fmla="*/ 4 h 35"/>
                  <a:gd name="T12" fmla="*/ 1 w 10"/>
                  <a:gd name="T13" fmla="*/ 2 h 35"/>
                  <a:gd name="T14" fmla="*/ 1 w 10"/>
                  <a:gd name="T15" fmla="*/ 1 h 35"/>
                  <a:gd name="T16" fmla="*/ 1 w 10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5"/>
                  <a:gd name="T29" fmla="*/ 10 w 10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5">
                    <a:moveTo>
                      <a:pt x="6" y="0"/>
                    </a:moveTo>
                    <a:lnTo>
                      <a:pt x="9" y="5"/>
                    </a:lnTo>
                    <a:lnTo>
                      <a:pt x="10" y="17"/>
                    </a:lnTo>
                    <a:lnTo>
                      <a:pt x="7" y="28"/>
                    </a:lnTo>
                    <a:lnTo>
                      <a:pt x="0" y="35"/>
                    </a:lnTo>
                    <a:lnTo>
                      <a:pt x="3" y="25"/>
                    </a:lnTo>
                    <a:lnTo>
                      <a:pt x="3" y="1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70"/>
              <p:cNvSpPr>
                <a:spLocks/>
              </p:cNvSpPr>
              <p:nvPr/>
            </p:nvSpPr>
            <p:spPr bwMode="auto">
              <a:xfrm>
                <a:off x="544" y="120"/>
                <a:ext cx="27" cy="34"/>
              </a:xfrm>
              <a:custGeom>
                <a:avLst/>
                <a:gdLst>
                  <a:gd name="T0" fmla="*/ 7 w 53"/>
                  <a:gd name="T1" fmla="*/ 0 h 68"/>
                  <a:gd name="T2" fmla="*/ 7 w 53"/>
                  <a:gd name="T3" fmla="*/ 1 h 68"/>
                  <a:gd name="T4" fmla="*/ 7 w 53"/>
                  <a:gd name="T5" fmla="*/ 1 h 68"/>
                  <a:gd name="T6" fmla="*/ 6 w 53"/>
                  <a:gd name="T7" fmla="*/ 2 h 68"/>
                  <a:gd name="T8" fmla="*/ 5 w 53"/>
                  <a:gd name="T9" fmla="*/ 4 h 68"/>
                  <a:gd name="T10" fmla="*/ 4 w 53"/>
                  <a:gd name="T11" fmla="*/ 5 h 68"/>
                  <a:gd name="T12" fmla="*/ 3 w 53"/>
                  <a:gd name="T13" fmla="*/ 6 h 68"/>
                  <a:gd name="T14" fmla="*/ 2 w 53"/>
                  <a:gd name="T15" fmla="*/ 7 h 68"/>
                  <a:gd name="T16" fmla="*/ 0 w 53"/>
                  <a:gd name="T17" fmla="*/ 9 h 68"/>
                  <a:gd name="T18" fmla="*/ 1 w 53"/>
                  <a:gd name="T19" fmla="*/ 7 h 68"/>
                  <a:gd name="T20" fmla="*/ 2 w 53"/>
                  <a:gd name="T21" fmla="*/ 6 h 68"/>
                  <a:gd name="T22" fmla="*/ 3 w 53"/>
                  <a:gd name="T23" fmla="*/ 5 h 68"/>
                  <a:gd name="T24" fmla="*/ 4 w 53"/>
                  <a:gd name="T25" fmla="*/ 3 h 68"/>
                  <a:gd name="T26" fmla="*/ 5 w 53"/>
                  <a:gd name="T27" fmla="*/ 2 h 68"/>
                  <a:gd name="T28" fmla="*/ 6 w 53"/>
                  <a:gd name="T29" fmla="*/ 1 h 68"/>
                  <a:gd name="T30" fmla="*/ 6 w 53"/>
                  <a:gd name="T31" fmla="*/ 1 h 68"/>
                  <a:gd name="T32" fmla="*/ 7 w 53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68"/>
                  <a:gd name="T53" fmla="*/ 53 w 53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68">
                    <a:moveTo>
                      <a:pt x="52" y="0"/>
                    </a:moveTo>
                    <a:lnTo>
                      <a:pt x="53" y="3"/>
                    </a:lnTo>
                    <a:lnTo>
                      <a:pt x="51" y="11"/>
                    </a:lnTo>
                    <a:lnTo>
                      <a:pt x="46" y="21"/>
                    </a:lnTo>
                    <a:lnTo>
                      <a:pt x="39" y="32"/>
                    </a:lnTo>
                    <a:lnTo>
                      <a:pt x="30" y="43"/>
                    </a:lnTo>
                    <a:lnTo>
                      <a:pt x="21" y="54"/>
                    </a:lnTo>
                    <a:lnTo>
                      <a:pt x="11" y="62"/>
                    </a:lnTo>
                    <a:lnTo>
                      <a:pt x="0" y="68"/>
                    </a:lnTo>
                    <a:lnTo>
                      <a:pt x="5" y="62"/>
                    </a:lnTo>
                    <a:lnTo>
                      <a:pt x="11" y="53"/>
                    </a:lnTo>
                    <a:lnTo>
                      <a:pt x="18" y="41"/>
                    </a:lnTo>
                    <a:lnTo>
                      <a:pt x="27" y="30"/>
                    </a:lnTo>
                    <a:lnTo>
                      <a:pt x="35" y="18"/>
                    </a:lnTo>
                    <a:lnTo>
                      <a:pt x="42" y="8"/>
                    </a:lnTo>
                    <a:lnTo>
                      <a:pt x="48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71"/>
              <p:cNvSpPr>
                <a:spLocks/>
              </p:cNvSpPr>
              <p:nvPr/>
            </p:nvSpPr>
            <p:spPr bwMode="auto">
              <a:xfrm>
                <a:off x="523" y="116"/>
                <a:ext cx="26" cy="39"/>
              </a:xfrm>
              <a:custGeom>
                <a:avLst/>
                <a:gdLst>
                  <a:gd name="T0" fmla="*/ 7 w 52"/>
                  <a:gd name="T1" fmla="*/ 0 h 78"/>
                  <a:gd name="T2" fmla="*/ 7 w 52"/>
                  <a:gd name="T3" fmla="*/ 1 h 78"/>
                  <a:gd name="T4" fmla="*/ 7 w 52"/>
                  <a:gd name="T5" fmla="*/ 1 h 78"/>
                  <a:gd name="T6" fmla="*/ 6 w 52"/>
                  <a:gd name="T7" fmla="*/ 3 h 78"/>
                  <a:gd name="T8" fmla="*/ 5 w 52"/>
                  <a:gd name="T9" fmla="*/ 5 h 78"/>
                  <a:gd name="T10" fmla="*/ 3 w 52"/>
                  <a:gd name="T11" fmla="*/ 6 h 78"/>
                  <a:gd name="T12" fmla="*/ 3 w 52"/>
                  <a:gd name="T13" fmla="*/ 8 h 78"/>
                  <a:gd name="T14" fmla="*/ 2 w 52"/>
                  <a:gd name="T15" fmla="*/ 10 h 78"/>
                  <a:gd name="T16" fmla="*/ 0 w 52"/>
                  <a:gd name="T17" fmla="*/ 10 h 78"/>
                  <a:gd name="T18" fmla="*/ 1 w 52"/>
                  <a:gd name="T19" fmla="*/ 9 h 78"/>
                  <a:gd name="T20" fmla="*/ 2 w 52"/>
                  <a:gd name="T21" fmla="*/ 7 h 78"/>
                  <a:gd name="T22" fmla="*/ 2 w 52"/>
                  <a:gd name="T23" fmla="*/ 6 h 78"/>
                  <a:gd name="T24" fmla="*/ 3 w 52"/>
                  <a:gd name="T25" fmla="*/ 5 h 78"/>
                  <a:gd name="T26" fmla="*/ 5 w 52"/>
                  <a:gd name="T27" fmla="*/ 2 h 78"/>
                  <a:gd name="T28" fmla="*/ 6 w 52"/>
                  <a:gd name="T29" fmla="*/ 1 h 78"/>
                  <a:gd name="T30" fmla="*/ 6 w 52"/>
                  <a:gd name="T31" fmla="*/ 1 h 78"/>
                  <a:gd name="T32" fmla="*/ 7 w 52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78"/>
                  <a:gd name="T53" fmla="*/ 52 w 52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78">
                    <a:moveTo>
                      <a:pt x="50" y="0"/>
                    </a:moveTo>
                    <a:lnTo>
                      <a:pt x="52" y="4"/>
                    </a:lnTo>
                    <a:lnTo>
                      <a:pt x="49" y="14"/>
                    </a:lnTo>
                    <a:lnTo>
                      <a:pt x="45" y="25"/>
                    </a:lnTo>
                    <a:lnTo>
                      <a:pt x="38" y="39"/>
                    </a:lnTo>
                    <a:lnTo>
                      <a:pt x="28" y="52"/>
                    </a:lnTo>
                    <a:lnTo>
                      <a:pt x="18" y="64"/>
                    </a:lnTo>
                    <a:lnTo>
                      <a:pt x="9" y="74"/>
                    </a:lnTo>
                    <a:lnTo>
                      <a:pt x="0" y="78"/>
                    </a:lnTo>
                    <a:lnTo>
                      <a:pt x="3" y="72"/>
                    </a:lnTo>
                    <a:lnTo>
                      <a:pt x="9" y="62"/>
                    </a:lnTo>
                    <a:lnTo>
                      <a:pt x="16" y="48"/>
                    </a:lnTo>
                    <a:lnTo>
                      <a:pt x="25" y="34"/>
                    </a:lnTo>
                    <a:lnTo>
                      <a:pt x="33" y="20"/>
                    </a:lnTo>
                    <a:lnTo>
                      <a:pt x="41" y="9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72"/>
              <p:cNvSpPr>
                <a:spLocks/>
              </p:cNvSpPr>
              <p:nvPr/>
            </p:nvSpPr>
            <p:spPr bwMode="auto">
              <a:xfrm>
                <a:off x="492" y="113"/>
                <a:ext cx="19" cy="37"/>
              </a:xfrm>
              <a:custGeom>
                <a:avLst/>
                <a:gdLst>
                  <a:gd name="T0" fmla="*/ 5 w 38"/>
                  <a:gd name="T1" fmla="*/ 0 h 75"/>
                  <a:gd name="T2" fmla="*/ 5 w 38"/>
                  <a:gd name="T3" fmla="*/ 0 h 75"/>
                  <a:gd name="T4" fmla="*/ 5 w 38"/>
                  <a:gd name="T5" fmla="*/ 1 h 75"/>
                  <a:gd name="T6" fmla="*/ 5 w 38"/>
                  <a:gd name="T7" fmla="*/ 2 h 75"/>
                  <a:gd name="T8" fmla="*/ 3 w 38"/>
                  <a:gd name="T9" fmla="*/ 4 h 75"/>
                  <a:gd name="T10" fmla="*/ 3 w 38"/>
                  <a:gd name="T11" fmla="*/ 5 h 75"/>
                  <a:gd name="T12" fmla="*/ 2 w 38"/>
                  <a:gd name="T13" fmla="*/ 7 h 75"/>
                  <a:gd name="T14" fmla="*/ 1 w 38"/>
                  <a:gd name="T15" fmla="*/ 8 h 75"/>
                  <a:gd name="T16" fmla="*/ 0 w 38"/>
                  <a:gd name="T17" fmla="*/ 9 h 75"/>
                  <a:gd name="T18" fmla="*/ 1 w 38"/>
                  <a:gd name="T19" fmla="*/ 8 h 75"/>
                  <a:gd name="T20" fmla="*/ 1 w 38"/>
                  <a:gd name="T21" fmla="*/ 7 h 75"/>
                  <a:gd name="T22" fmla="*/ 1 w 38"/>
                  <a:gd name="T23" fmla="*/ 5 h 75"/>
                  <a:gd name="T24" fmla="*/ 2 w 38"/>
                  <a:gd name="T25" fmla="*/ 3 h 75"/>
                  <a:gd name="T26" fmla="*/ 3 w 38"/>
                  <a:gd name="T27" fmla="*/ 2 h 75"/>
                  <a:gd name="T28" fmla="*/ 3 w 38"/>
                  <a:gd name="T29" fmla="*/ 1 h 75"/>
                  <a:gd name="T30" fmla="*/ 5 w 38"/>
                  <a:gd name="T31" fmla="*/ 0 h 75"/>
                  <a:gd name="T32" fmla="*/ 5 w 3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75"/>
                  <a:gd name="T53" fmla="*/ 38 w 38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75">
                    <a:moveTo>
                      <a:pt x="37" y="0"/>
                    </a:moveTo>
                    <a:lnTo>
                      <a:pt x="38" y="3"/>
                    </a:lnTo>
                    <a:lnTo>
                      <a:pt x="37" y="11"/>
                    </a:lnTo>
                    <a:lnTo>
                      <a:pt x="34" y="23"/>
                    </a:lnTo>
                    <a:lnTo>
                      <a:pt x="30" y="35"/>
                    </a:lnTo>
                    <a:lnTo>
                      <a:pt x="24" y="47"/>
                    </a:lnTo>
                    <a:lnTo>
                      <a:pt x="17" y="59"/>
                    </a:lnTo>
                    <a:lnTo>
                      <a:pt x="9" y="69"/>
                    </a:lnTo>
                    <a:lnTo>
                      <a:pt x="0" y="75"/>
                    </a:lnTo>
                    <a:lnTo>
                      <a:pt x="3" y="68"/>
                    </a:lnTo>
                    <a:lnTo>
                      <a:pt x="8" y="56"/>
                    </a:lnTo>
                    <a:lnTo>
                      <a:pt x="12" y="44"/>
                    </a:lnTo>
                    <a:lnTo>
                      <a:pt x="18" y="31"/>
                    </a:lnTo>
                    <a:lnTo>
                      <a:pt x="24" y="18"/>
                    </a:lnTo>
                    <a:lnTo>
                      <a:pt x="28" y="8"/>
                    </a:lnTo>
                    <a:lnTo>
                      <a:pt x="33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73"/>
              <p:cNvSpPr>
                <a:spLocks/>
              </p:cNvSpPr>
              <p:nvPr/>
            </p:nvSpPr>
            <p:spPr bwMode="auto">
              <a:xfrm>
                <a:off x="476" y="114"/>
                <a:ext cx="20" cy="28"/>
              </a:xfrm>
              <a:custGeom>
                <a:avLst/>
                <a:gdLst>
                  <a:gd name="T0" fmla="*/ 5 w 41"/>
                  <a:gd name="T1" fmla="*/ 0 h 56"/>
                  <a:gd name="T2" fmla="*/ 5 w 41"/>
                  <a:gd name="T3" fmla="*/ 1 h 56"/>
                  <a:gd name="T4" fmla="*/ 4 w 41"/>
                  <a:gd name="T5" fmla="*/ 2 h 56"/>
                  <a:gd name="T6" fmla="*/ 4 w 41"/>
                  <a:gd name="T7" fmla="*/ 3 h 56"/>
                  <a:gd name="T8" fmla="*/ 3 w 41"/>
                  <a:gd name="T9" fmla="*/ 4 h 56"/>
                  <a:gd name="T10" fmla="*/ 2 w 41"/>
                  <a:gd name="T11" fmla="*/ 5 h 56"/>
                  <a:gd name="T12" fmla="*/ 1 w 41"/>
                  <a:gd name="T13" fmla="*/ 6 h 56"/>
                  <a:gd name="T14" fmla="*/ 0 w 41"/>
                  <a:gd name="T15" fmla="*/ 7 h 56"/>
                  <a:gd name="T16" fmla="*/ 0 w 41"/>
                  <a:gd name="T17" fmla="*/ 7 h 56"/>
                  <a:gd name="T18" fmla="*/ 0 w 41"/>
                  <a:gd name="T19" fmla="*/ 7 h 56"/>
                  <a:gd name="T20" fmla="*/ 1 w 41"/>
                  <a:gd name="T21" fmla="*/ 6 h 56"/>
                  <a:gd name="T22" fmla="*/ 1 w 41"/>
                  <a:gd name="T23" fmla="*/ 5 h 56"/>
                  <a:gd name="T24" fmla="*/ 2 w 41"/>
                  <a:gd name="T25" fmla="*/ 3 h 56"/>
                  <a:gd name="T26" fmla="*/ 3 w 41"/>
                  <a:gd name="T27" fmla="*/ 2 h 56"/>
                  <a:gd name="T28" fmla="*/ 4 w 41"/>
                  <a:gd name="T29" fmla="*/ 1 h 56"/>
                  <a:gd name="T30" fmla="*/ 4 w 41"/>
                  <a:gd name="T31" fmla="*/ 1 h 56"/>
                  <a:gd name="T32" fmla="*/ 5 w 41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56"/>
                  <a:gd name="T53" fmla="*/ 41 w 41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56">
                    <a:moveTo>
                      <a:pt x="40" y="0"/>
                    </a:moveTo>
                    <a:lnTo>
                      <a:pt x="41" y="4"/>
                    </a:lnTo>
                    <a:lnTo>
                      <a:pt x="37" y="11"/>
                    </a:lnTo>
                    <a:lnTo>
                      <a:pt x="33" y="20"/>
                    </a:lnTo>
                    <a:lnTo>
                      <a:pt x="27" y="29"/>
                    </a:lnTo>
                    <a:lnTo>
                      <a:pt x="19" y="39"/>
                    </a:lnTo>
                    <a:lnTo>
                      <a:pt x="12" y="48"/>
                    </a:lnTo>
                    <a:lnTo>
                      <a:pt x="5" y="53"/>
                    </a:lnTo>
                    <a:lnTo>
                      <a:pt x="0" y="56"/>
                    </a:lnTo>
                    <a:lnTo>
                      <a:pt x="4" y="50"/>
                    </a:lnTo>
                    <a:lnTo>
                      <a:pt x="8" y="43"/>
                    </a:lnTo>
                    <a:lnTo>
                      <a:pt x="14" y="34"/>
                    </a:lnTo>
                    <a:lnTo>
                      <a:pt x="20" y="24"/>
                    </a:lnTo>
                    <a:lnTo>
                      <a:pt x="26" y="15"/>
                    </a:lnTo>
                    <a:lnTo>
                      <a:pt x="32" y="8"/>
                    </a:lnTo>
                    <a:lnTo>
                      <a:pt x="36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74"/>
              <p:cNvSpPr>
                <a:spLocks/>
              </p:cNvSpPr>
              <p:nvPr/>
            </p:nvSpPr>
            <p:spPr bwMode="auto">
              <a:xfrm>
                <a:off x="473" y="118"/>
                <a:ext cx="7" cy="20"/>
              </a:xfrm>
              <a:custGeom>
                <a:avLst/>
                <a:gdLst>
                  <a:gd name="T0" fmla="*/ 2 w 14"/>
                  <a:gd name="T1" fmla="*/ 0 h 41"/>
                  <a:gd name="T2" fmla="*/ 2 w 14"/>
                  <a:gd name="T3" fmla="*/ 0 h 41"/>
                  <a:gd name="T4" fmla="*/ 2 w 14"/>
                  <a:gd name="T5" fmla="*/ 2 h 41"/>
                  <a:gd name="T6" fmla="*/ 1 w 14"/>
                  <a:gd name="T7" fmla="*/ 4 h 41"/>
                  <a:gd name="T8" fmla="*/ 0 w 14"/>
                  <a:gd name="T9" fmla="*/ 5 h 41"/>
                  <a:gd name="T10" fmla="*/ 1 w 14"/>
                  <a:gd name="T11" fmla="*/ 3 h 41"/>
                  <a:gd name="T12" fmla="*/ 1 w 14"/>
                  <a:gd name="T13" fmla="*/ 1 h 41"/>
                  <a:gd name="T14" fmla="*/ 1 w 14"/>
                  <a:gd name="T15" fmla="*/ 0 h 41"/>
                  <a:gd name="T16" fmla="*/ 2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1"/>
                  <a:gd name="T29" fmla="*/ 14 w 1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1">
                    <a:moveTo>
                      <a:pt x="12" y="0"/>
                    </a:moveTo>
                    <a:lnTo>
                      <a:pt x="14" y="7"/>
                    </a:lnTo>
                    <a:lnTo>
                      <a:pt x="12" y="21"/>
                    </a:lnTo>
                    <a:lnTo>
                      <a:pt x="8" y="34"/>
                    </a:lnTo>
                    <a:lnTo>
                      <a:pt x="0" y="41"/>
                    </a:lnTo>
                    <a:lnTo>
                      <a:pt x="4" y="30"/>
                    </a:lnTo>
                    <a:lnTo>
                      <a:pt x="6" y="15"/>
                    </a:lnTo>
                    <a:lnTo>
                      <a:pt x="8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75"/>
              <p:cNvSpPr>
                <a:spLocks/>
              </p:cNvSpPr>
              <p:nvPr/>
            </p:nvSpPr>
            <p:spPr bwMode="auto">
              <a:xfrm>
                <a:off x="579" y="131"/>
                <a:ext cx="16" cy="17"/>
              </a:xfrm>
              <a:custGeom>
                <a:avLst/>
                <a:gdLst>
                  <a:gd name="T0" fmla="*/ 0 w 33"/>
                  <a:gd name="T1" fmla="*/ 5 h 32"/>
                  <a:gd name="T2" fmla="*/ 0 w 33"/>
                  <a:gd name="T3" fmla="*/ 4 h 32"/>
                  <a:gd name="T4" fmla="*/ 1 w 33"/>
                  <a:gd name="T5" fmla="*/ 2 h 32"/>
                  <a:gd name="T6" fmla="*/ 2 w 33"/>
                  <a:gd name="T7" fmla="*/ 1 h 32"/>
                  <a:gd name="T8" fmla="*/ 3 w 33"/>
                  <a:gd name="T9" fmla="*/ 0 h 32"/>
                  <a:gd name="T10" fmla="*/ 4 w 33"/>
                  <a:gd name="T11" fmla="*/ 1 h 32"/>
                  <a:gd name="T12" fmla="*/ 3 w 33"/>
                  <a:gd name="T13" fmla="*/ 1 h 32"/>
                  <a:gd name="T14" fmla="*/ 3 w 33"/>
                  <a:gd name="T15" fmla="*/ 2 h 32"/>
                  <a:gd name="T16" fmla="*/ 2 w 33"/>
                  <a:gd name="T17" fmla="*/ 3 h 32"/>
                  <a:gd name="T18" fmla="*/ 1 w 33"/>
                  <a:gd name="T19" fmla="*/ 3 h 32"/>
                  <a:gd name="T20" fmla="*/ 1 w 33"/>
                  <a:gd name="T21" fmla="*/ 4 h 32"/>
                  <a:gd name="T22" fmla="*/ 0 w 33"/>
                  <a:gd name="T23" fmla="*/ 5 h 32"/>
                  <a:gd name="T24" fmla="*/ 0 w 33"/>
                  <a:gd name="T25" fmla="*/ 5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32"/>
                  <a:gd name="T41" fmla="*/ 33 w 33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32">
                    <a:moveTo>
                      <a:pt x="0" y="32"/>
                    </a:moveTo>
                    <a:lnTo>
                      <a:pt x="6" y="24"/>
                    </a:lnTo>
                    <a:lnTo>
                      <a:pt x="14" y="11"/>
                    </a:lnTo>
                    <a:lnTo>
                      <a:pt x="23" y="1"/>
                    </a:lnTo>
                    <a:lnTo>
                      <a:pt x="31" y="0"/>
                    </a:lnTo>
                    <a:lnTo>
                      <a:pt x="33" y="3"/>
                    </a:lnTo>
                    <a:lnTo>
                      <a:pt x="31" y="8"/>
                    </a:lnTo>
                    <a:lnTo>
                      <a:pt x="27" y="13"/>
                    </a:lnTo>
                    <a:lnTo>
                      <a:pt x="21" y="17"/>
                    </a:lnTo>
                    <a:lnTo>
                      <a:pt x="15" y="22"/>
                    </a:lnTo>
                    <a:lnTo>
                      <a:pt x="10" y="25"/>
                    </a:lnTo>
                    <a:lnTo>
                      <a:pt x="4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76"/>
              <p:cNvSpPr>
                <a:spLocks/>
              </p:cNvSpPr>
              <p:nvPr/>
            </p:nvSpPr>
            <p:spPr bwMode="auto">
              <a:xfrm>
                <a:off x="582" y="142"/>
                <a:ext cx="21" cy="5"/>
              </a:xfrm>
              <a:custGeom>
                <a:avLst/>
                <a:gdLst>
                  <a:gd name="T0" fmla="*/ 0 w 42"/>
                  <a:gd name="T1" fmla="*/ 1 h 9"/>
                  <a:gd name="T2" fmla="*/ 1 w 42"/>
                  <a:gd name="T3" fmla="*/ 1 h 9"/>
                  <a:gd name="T4" fmla="*/ 1 w 42"/>
                  <a:gd name="T5" fmla="*/ 1 h 9"/>
                  <a:gd name="T6" fmla="*/ 1 w 42"/>
                  <a:gd name="T7" fmla="*/ 1 h 9"/>
                  <a:gd name="T8" fmla="*/ 3 w 42"/>
                  <a:gd name="T9" fmla="*/ 2 h 9"/>
                  <a:gd name="T10" fmla="*/ 3 w 42"/>
                  <a:gd name="T11" fmla="*/ 2 h 9"/>
                  <a:gd name="T12" fmla="*/ 5 w 42"/>
                  <a:gd name="T13" fmla="*/ 1 h 9"/>
                  <a:gd name="T14" fmla="*/ 5 w 42"/>
                  <a:gd name="T15" fmla="*/ 1 h 9"/>
                  <a:gd name="T16" fmla="*/ 5 w 42"/>
                  <a:gd name="T17" fmla="*/ 1 h 9"/>
                  <a:gd name="T18" fmla="*/ 5 w 42"/>
                  <a:gd name="T19" fmla="*/ 1 h 9"/>
                  <a:gd name="T20" fmla="*/ 5 w 42"/>
                  <a:gd name="T21" fmla="*/ 0 h 9"/>
                  <a:gd name="T22" fmla="*/ 3 w 42"/>
                  <a:gd name="T23" fmla="*/ 0 h 9"/>
                  <a:gd name="T24" fmla="*/ 3 w 42"/>
                  <a:gd name="T25" fmla="*/ 1 h 9"/>
                  <a:gd name="T26" fmla="*/ 2 w 42"/>
                  <a:gd name="T27" fmla="*/ 1 h 9"/>
                  <a:gd name="T28" fmla="*/ 1 w 42"/>
                  <a:gd name="T29" fmla="*/ 1 h 9"/>
                  <a:gd name="T30" fmla="*/ 1 w 42"/>
                  <a:gd name="T31" fmla="*/ 1 h 9"/>
                  <a:gd name="T32" fmla="*/ 0 w 42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9"/>
                  <a:gd name="T53" fmla="*/ 42 w 4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9">
                    <a:moveTo>
                      <a:pt x="0" y="8"/>
                    </a:moveTo>
                    <a:lnTo>
                      <a:pt x="3" y="8"/>
                    </a:lnTo>
                    <a:lnTo>
                      <a:pt x="8" y="8"/>
                    </a:lnTo>
                    <a:lnTo>
                      <a:pt x="15" y="8"/>
                    </a:lnTo>
                    <a:lnTo>
                      <a:pt x="22" y="9"/>
                    </a:lnTo>
                    <a:lnTo>
                      <a:pt x="29" y="9"/>
                    </a:lnTo>
                    <a:lnTo>
                      <a:pt x="36" y="8"/>
                    </a:lnTo>
                    <a:lnTo>
                      <a:pt x="41" y="6"/>
                    </a:lnTo>
                    <a:lnTo>
                      <a:pt x="42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16" y="3"/>
                    </a:lnTo>
                    <a:lnTo>
                      <a:pt x="11" y="4"/>
                    </a:lnTo>
                    <a:lnTo>
                      <a:pt x="5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77"/>
              <p:cNvSpPr>
                <a:spLocks/>
              </p:cNvSpPr>
              <p:nvPr/>
            </p:nvSpPr>
            <p:spPr bwMode="auto">
              <a:xfrm>
                <a:off x="578" y="147"/>
                <a:ext cx="21" cy="16"/>
              </a:xfrm>
              <a:custGeom>
                <a:avLst/>
                <a:gdLst>
                  <a:gd name="T0" fmla="*/ 0 w 42"/>
                  <a:gd name="T1" fmla="*/ 0 h 31"/>
                  <a:gd name="T2" fmla="*/ 1 w 42"/>
                  <a:gd name="T3" fmla="*/ 1 h 31"/>
                  <a:gd name="T4" fmla="*/ 1 w 42"/>
                  <a:gd name="T5" fmla="*/ 1 h 31"/>
                  <a:gd name="T6" fmla="*/ 3 w 42"/>
                  <a:gd name="T7" fmla="*/ 2 h 31"/>
                  <a:gd name="T8" fmla="*/ 3 w 42"/>
                  <a:gd name="T9" fmla="*/ 2 h 31"/>
                  <a:gd name="T10" fmla="*/ 5 w 42"/>
                  <a:gd name="T11" fmla="*/ 3 h 31"/>
                  <a:gd name="T12" fmla="*/ 5 w 42"/>
                  <a:gd name="T13" fmla="*/ 4 h 31"/>
                  <a:gd name="T14" fmla="*/ 5 w 42"/>
                  <a:gd name="T15" fmla="*/ 4 h 31"/>
                  <a:gd name="T16" fmla="*/ 5 w 42"/>
                  <a:gd name="T17" fmla="*/ 4 h 31"/>
                  <a:gd name="T18" fmla="*/ 5 w 42"/>
                  <a:gd name="T19" fmla="*/ 4 h 31"/>
                  <a:gd name="T20" fmla="*/ 4 w 42"/>
                  <a:gd name="T21" fmla="*/ 4 h 31"/>
                  <a:gd name="T22" fmla="*/ 3 w 42"/>
                  <a:gd name="T23" fmla="*/ 4 h 31"/>
                  <a:gd name="T24" fmla="*/ 3 w 42"/>
                  <a:gd name="T25" fmla="*/ 3 h 31"/>
                  <a:gd name="T26" fmla="*/ 1 w 42"/>
                  <a:gd name="T27" fmla="*/ 2 h 31"/>
                  <a:gd name="T28" fmla="*/ 1 w 42"/>
                  <a:gd name="T29" fmla="*/ 1 h 31"/>
                  <a:gd name="T30" fmla="*/ 1 w 42"/>
                  <a:gd name="T31" fmla="*/ 1 h 31"/>
                  <a:gd name="T32" fmla="*/ 0 w 42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31"/>
                  <a:gd name="T53" fmla="*/ 42 w 42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31">
                    <a:moveTo>
                      <a:pt x="0" y="0"/>
                    </a:moveTo>
                    <a:lnTo>
                      <a:pt x="6" y="2"/>
                    </a:lnTo>
                    <a:lnTo>
                      <a:pt x="13" y="7"/>
                    </a:lnTo>
                    <a:lnTo>
                      <a:pt x="20" y="12"/>
                    </a:lnTo>
                    <a:lnTo>
                      <a:pt x="28" y="16"/>
                    </a:lnTo>
                    <a:lnTo>
                      <a:pt x="34" y="21"/>
                    </a:lnTo>
                    <a:lnTo>
                      <a:pt x="39" y="25"/>
                    </a:lnTo>
                    <a:lnTo>
                      <a:pt x="42" y="29"/>
                    </a:lnTo>
                    <a:lnTo>
                      <a:pt x="41" y="31"/>
                    </a:lnTo>
                    <a:lnTo>
                      <a:pt x="37" y="31"/>
                    </a:lnTo>
                    <a:lnTo>
                      <a:pt x="32" y="29"/>
                    </a:lnTo>
                    <a:lnTo>
                      <a:pt x="27" y="25"/>
                    </a:lnTo>
                    <a:lnTo>
                      <a:pt x="21" y="20"/>
                    </a:lnTo>
                    <a:lnTo>
                      <a:pt x="14" y="14"/>
                    </a:lnTo>
                    <a:lnTo>
                      <a:pt x="8" y="8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78"/>
              <p:cNvSpPr>
                <a:spLocks/>
              </p:cNvSpPr>
              <p:nvPr/>
            </p:nvSpPr>
            <p:spPr bwMode="auto">
              <a:xfrm>
                <a:off x="474" y="141"/>
                <a:ext cx="5" cy="26"/>
              </a:xfrm>
              <a:custGeom>
                <a:avLst/>
                <a:gdLst>
                  <a:gd name="T0" fmla="*/ 1 w 10"/>
                  <a:gd name="T1" fmla="*/ 0 h 52"/>
                  <a:gd name="T2" fmla="*/ 1 w 10"/>
                  <a:gd name="T3" fmla="*/ 2 h 52"/>
                  <a:gd name="T4" fmla="*/ 1 w 10"/>
                  <a:gd name="T5" fmla="*/ 3 h 52"/>
                  <a:gd name="T6" fmla="*/ 1 w 10"/>
                  <a:gd name="T7" fmla="*/ 6 h 52"/>
                  <a:gd name="T8" fmla="*/ 1 w 10"/>
                  <a:gd name="T9" fmla="*/ 7 h 52"/>
                  <a:gd name="T10" fmla="*/ 0 w 10"/>
                  <a:gd name="T11" fmla="*/ 6 h 52"/>
                  <a:gd name="T12" fmla="*/ 1 w 10"/>
                  <a:gd name="T13" fmla="*/ 3 h 52"/>
                  <a:gd name="T14" fmla="*/ 1 w 10"/>
                  <a:gd name="T15" fmla="*/ 2 h 52"/>
                  <a:gd name="T16" fmla="*/ 1 w 10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2"/>
                  <a:gd name="T29" fmla="*/ 10 w 10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2">
                    <a:moveTo>
                      <a:pt x="6" y="0"/>
                    </a:moveTo>
                    <a:lnTo>
                      <a:pt x="8" y="14"/>
                    </a:lnTo>
                    <a:lnTo>
                      <a:pt x="10" y="30"/>
                    </a:lnTo>
                    <a:lnTo>
                      <a:pt x="10" y="45"/>
                    </a:lnTo>
                    <a:lnTo>
                      <a:pt x="4" y="52"/>
                    </a:lnTo>
                    <a:lnTo>
                      <a:pt x="0" y="46"/>
                    </a:lnTo>
                    <a:lnTo>
                      <a:pt x="1" y="31"/>
                    </a:lnTo>
                    <a:lnTo>
                      <a:pt x="3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79"/>
              <p:cNvSpPr>
                <a:spLocks/>
              </p:cNvSpPr>
              <p:nvPr/>
            </p:nvSpPr>
            <p:spPr bwMode="auto">
              <a:xfrm>
                <a:off x="462" y="137"/>
                <a:ext cx="10" cy="25"/>
              </a:xfrm>
              <a:custGeom>
                <a:avLst/>
                <a:gdLst>
                  <a:gd name="T0" fmla="*/ 3 w 19"/>
                  <a:gd name="T1" fmla="*/ 0 h 51"/>
                  <a:gd name="T2" fmla="*/ 3 w 19"/>
                  <a:gd name="T3" fmla="*/ 1 h 51"/>
                  <a:gd name="T4" fmla="*/ 2 w 19"/>
                  <a:gd name="T5" fmla="*/ 3 h 51"/>
                  <a:gd name="T6" fmla="*/ 2 w 19"/>
                  <a:gd name="T7" fmla="*/ 5 h 51"/>
                  <a:gd name="T8" fmla="*/ 1 w 19"/>
                  <a:gd name="T9" fmla="*/ 6 h 51"/>
                  <a:gd name="T10" fmla="*/ 0 w 19"/>
                  <a:gd name="T11" fmla="*/ 5 h 51"/>
                  <a:gd name="T12" fmla="*/ 1 w 19"/>
                  <a:gd name="T13" fmla="*/ 3 h 51"/>
                  <a:gd name="T14" fmla="*/ 2 w 19"/>
                  <a:gd name="T15" fmla="*/ 1 h 51"/>
                  <a:gd name="T16" fmla="*/ 3 w 19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1"/>
                  <a:gd name="T29" fmla="*/ 19 w 19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1">
                    <a:moveTo>
                      <a:pt x="19" y="0"/>
                    </a:moveTo>
                    <a:lnTo>
                      <a:pt x="18" y="12"/>
                    </a:lnTo>
                    <a:lnTo>
                      <a:pt x="15" y="29"/>
                    </a:lnTo>
                    <a:lnTo>
                      <a:pt x="10" y="44"/>
                    </a:lnTo>
                    <a:lnTo>
                      <a:pt x="2" y="51"/>
                    </a:lnTo>
                    <a:lnTo>
                      <a:pt x="0" y="44"/>
                    </a:lnTo>
                    <a:lnTo>
                      <a:pt x="6" y="29"/>
                    </a:lnTo>
                    <a:lnTo>
                      <a:pt x="14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80"/>
              <p:cNvSpPr>
                <a:spLocks/>
              </p:cNvSpPr>
              <p:nvPr/>
            </p:nvSpPr>
            <p:spPr bwMode="auto">
              <a:xfrm>
                <a:off x="484" y="142"/>
                <a:ext cx="5" cy="24"/>
              </a:xfrm>
              <a:custGeom>
                <a:avLst/>
                <a:gdLst>
                  <a:gd name="T0" fmla="*/ 1 w 10"/>
                  <a:gd name="T1" fmla="*/ 0 h 48"/>
                  <a:gd name="T2" fmla="*/ 1 w 10"/>
                  <a:gd name="T3" fmla="*/ 1 h 48"/>
                  <a:gd name="T4" fmla="*/ 1 w 10"/>
                  <a:gd name="T5" fmla="*/ 3 h 48"/>
                  <a:gd name="T6" fmla="*/ 1 w 10"/>
                  <a:gd name="T7" fmla="*/ 5 h 48"/>
                  <a:gd name="T8" fmla="*/ 1 w 10"/>
                  <a:gd name="T9" fmla="*/ 6 h 48"/>
                  <a:gd name="T10" fmla="*/ 0 w 10"/>
                  <a:gd name="T11" fmla="*/ 6 h 48"/>
                  <a:gd name="T12" fmla="*/ 0 w 10"/>
                  <a:gd name="T13" fmla="*/ 3 h 48"/>
                  <a:gd name="T14" fmla="*/ 1 w 10"/>
                  <a:gd name="T15" fmla="*/ 2 h 48"/>
                  <a:gd name="T16" fmla="*/ 1 w 10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48"/>
                  <a:gd name="T29" fmla="*/ 10 w 10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48">
                    <a:moveTo>
                      <a:pt x="2" y="0"/>
                    </a:moveTo>
                    <a:lnTo>
                      <a:pt x="6" y="7"/>
                    </a:lnTo>
                    <a:lnTo>
                      <a:pt x="10" y="22"/>
                    </a:lnTo>
                    <a:lnTo>
                      <a:pt x="10" y="38"/>
                    </a:lnTo>
                    <a:lnTo>
                      <a:pt x="4" y="48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2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81"/>
              <p:cNvSpPr>
                <a:spLocks/>
              </p:cNvSpPr>
              <p:nvPr/>
            </p:nvSpPr>
            <p:spPr bwMode="auto">
              <a:xfrm>
                <a:off x="493" y="146"/>
                <a:ext cx="6" cy="26"/>
              </a:xfrm>
              <a:custGeom>
                <a:avLst/>
                <a:gdLst>
                  <a:gd name="T0" fmla="*/ 0 w 11"/>
                  <a:gd name="T1" fmla="*/ 0 h 52"/>
                  <a:gd name="T2" fmla="*/ 1 w 11"/>
                  <a:gd name="T3" fmla="*/ 2 h 52"/>
                  <a:gd name="T4" fmla="*/ 2 w 11"/>
                  <a:gd name="T5" fmla="*/ 3 h 52"/>
                  <a:gd name="T6" fmla="*/ 2 w 11"/>
                  <a:gd name="T7" fmla="*/ 6 h 52"/>
                  <a:gd name="T8" fmla="*/ 1 w 11"/>
                  <a:gd name="T9" fmla="*/ 7 h 52"/>
                  <a:gd name="T10" fmla="*/ 1 w 11"/>
                  <a:gd name="T11" fmla="*/ 6 h 52"/>
                  <a:gd name="T12" fmla="*/ 1 w 11"/>
                  <a:gd name="T13" fmla="*/ 5 h 52"/>
                  <a:gd name="T14" fmla="*/ 1 w 11"/>
                  <a:gd name="T15" fmla="*/ 2 h 52"/>
                  <a:gd name="T16" fmla="*/ 0 w 11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0" y="0"/>
                    </a:moveTo>
                    <a:lnTo>
                      <a:pt x="5" y="10"/>
                    </a:lnTo>
                    <a:lnTo>
                      <a:pt x="9" y="26"/>
                    </a:lnTo>
                    <a:lnTo>
                      <a:pt x="11" y="42"/>
                    </a:lnTo>
                    <a:lnTo>
                      <a:pt x="8" y="52"/>
                    </a:lnTo>
                    <a:lnTo>
                      <a:pt x="5" y="48"/>
                    </a:lnTo>
                    <a:lnTo>
                      <a:pt x="2" y="34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Freeform 82"/>
              <p:cNvSpPr>
                <a:spLocks/>
              </p:cNvSpPr>
              <p:nvPr/>
            </p:nvSpPr>
            <p:spPr bwMode="auto">
              <a:xfrm>
                <a:off x="503" y="150"/>
                <a:ext cx="7" cy="26"/>
              </a:xfrm>
              <a:custGeom>
                <a:avLst/>
                <a:gdLst>
                  <a:gd name="T0" fmla="*/ 0 w 14"/>
                  <a:gd name="T1" fmla="*/ 0 h 52"/>
                  <a:gd name="T2" fmla="*/ 1 w 14"/>
                  <a:gd name="T3" fmla="*/ 2 h 52"/>
                  <a:gd name="T4" fmla="*/ 2 w 14"/>
                  <a:gd name="T5" fmla="*/ 3 h 52"/>
                  <a:gd name="T6" fmla="*/ 2 w 14"/>
                  <a:gd name="T7" fmla="*/ 6 h 52"/>
                  <a:gd name="T8" fmla="*/ 2 w 14"/>
                  <a:gd name="T9" fmla="*/ 7 h 52"/>
                  <a:gd name="T10" fmla="*/ 1 w 14"/>
                  <a:gd name="T11" fmla="*/ 6 h 52"/>
                  <a:gd name="T12" fmla="*/ 1 w 14"/>
                  <a:gd name="T13" fmla="*/ 3 h 52"/>
                  <a:gd name="T14" fmla="*/ 1 w 14"/>
                  <a:gd name="T15" fmla="*/ 2 h 52"/>
                  <a:gd name="T16" fmla="*/ 0 w 14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2"/>
                  <a:gd name="T29" fmla="*/ 14 w 14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2">
                    <a:moveTo>
                      <a:pt x="0" y="0"/>
                    </a:moveTo>
                    <a:lnTo>
                      <a:pt x="5" y="11"/>
                    </a:lnTo>
                    <a:lnTo>
                      <a:pt x="12" y="29"/>
                    </a:lnTo>
                    <a:lnTo>
                      <a:pt x="14" y="45"/>
                    </a:lnTo>
                    <a:lnTo>
                      <a:pt x="12" y="52"/>
                    </a:lnTo>
                    <a:lnTo>
                      <a:pt x="6" y="46"/>
                    </a:lnTo>
                    <a:lnTo>
                      <a:pt x="4" y="31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83"/>
              <p:cNvSpPr>
                <a:spLocks/>
              </p:cNvSpPr>
              <p:nvPr/>
            </p:nvSpPr>
            <p:spPr bwMode="auto">
              <a:xfrm>
                <a:off x="512" y="152"/>
                <a:ext cx="9" cy="28"/>
              </a:xfrm>
              <a:custGeom>
                <a:avLst/>
                <a:gdLst>
                  <a:gd name="T0" fmla="*/ 0 w 17"/>
                  <a:gd name="T1" fmla="*/ 0 h 58"/>
                  <a:gd name="T2" fmla="*/ 1 w 17"/>
                  <a:gd name="T3" fmla="*/ 1 h 58"/>
                  <a:gd name="T4" fmla="*/ 2 w 17"/>
                  <a:gd name="T5" fmla="*/ 4 h 58"/>
                  <a:gd name="T6" fmla="*/ 3 w 17"/>
                  <a:gd name="T7" fmla="*/ 6 h 58"/>
                  <a:gd name="T8" fmla="*/ 2 w 17"/>
                  <a:gd name="T9" fmla="*/ 7 h 58"/>
                  <a:gd name="T10" fmla="*/ 1 w 17"/>
                  <a:gd name="T11" fmla="*/ 6 h 58"/>
                  <a:gd name="T12" fmla="*/ 1 w 17"/>
                  <a:gd name="T13" fmla="*/ 4 h 58"/>
                  <a:gd name="T14" fmla="*/ 1 w 17"/>
                  <a:gd name="T15" fmla="*/ 1 h 58"/>
                  <a:gd name="T16" fmla="*/ 0 w 17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8"/>
                  <a:gd name="T29" fmla="*/ 17 w 17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8">
                    <a:moveTo>
                      <a:pt x="0" y="0"/>
                    </a:moveTo>
                    <a:lnTo>
                      <a:pt x="8" y="15"/>
                    </a:lnTo>
                    <a:lnTo>
                      <a:pt x="15" y="34"/>
                    </a:lnTo>
                    <a:lnTo>
                      <a:pt x="17" y="50"/>
                    </a:lnTo>
                    <a:lnTo>
                      <a:pt x="12" y="58"/>
                    </a:lnTo>
                    <a:lnTo>
                      <a:pt x="6" y="51"/>
                    </a:lnTo>
                    <a:lnTo>
                      <a:pt x="3" y="34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84"/>
              <p:cNvSpPr>
                <a:spLocks/>
              </p:cNvSpPr>
              <p:nvPr/>
            </p:nvSpPr>
            <p:spPr bwMode="auto">
              <a:xfrm>
                <a:off x="523" y="153"/>
                <a:ext cx="11" cy="31"/>
              </a:xfrm>
              <a:custGeom>
                <a:avLst/>
                <a:gdLst>
                  <a:gd name="T0" fmla="*/ 0 w 23"/>
                  <a:gd name="T1" fmla="*/ 0 h 61"/>
                  <a:gd name="T2" fmla="*/ 0 w 23"/>
                  <a:gd name="T3" fmla="*/ 2 h 61"/>
                  <a:gd name="T4" fmla="*/ 2 w 23"/>
                  <a:gd name="T5" fmla="*/ 5 h 61"/>
                  <a:gd name="T6" fmla="*/ 2 w 23"/>
                  <a:gd name="T7" fmla="*/ 7 h 61"/>
                  <a:gd name="T8" fmla="*/ 2 w 23"/>
                  <a:gd name="T9" fmla="*/ 8 h 61"/>
                  <a:gd name="T10" fmla="*/ 1 w 23"/>
                  <a:gd name="T11" fmla="*/ 7 h 61"/>
                  <a:gd name="T12" fmla="*/ 0 w 23"/>
                  <a:gd name="T13" fmla="*/ 4 h 61"/>
                  <a:gd name="T14" fmla="*/ 0 w 23"/>
                  <a:gd name="T15" fmla="*/ 2 h 61"/>
                  <a:gd name="T16" fmla="*/ 0 w 23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61"/>
                  <a:gd name="T29" fmla="*/ 23 w 23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61">
                    <a:moveTo>
                      <a:pt x="0" y="0"/>
                    </a:moveTo>
                    <a:lnTo>
                      <a:pt x="7" y="14"/>
                    </a:lnTo>
                    <a:lnTo>
                      <a:pt x="17" y="35"/>
                    </a:lnTo>
                    <a:lnTo>
                      <a:pt x="23" y="54"/>
                    </a:lnTo>
                    <a:lnTo>
                      <a:pt x="19" y="61"/>
                    </a:lnTo>
                    <a:lnTo>
                      <a:pt x="11" y="52"/>
                    </a:lnTo>
                    <a:lnTo>
                      <a:pt x="7" y="3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85"/>
              <p:cNvSpPr>
                <a:spLocks/>
              </p:cNvSpPr>
              <p:nvPr/>
            </p:nvSpPr>
            <p:spPr bwMode="auto">
              <a:xfrm>
                <a:off x="531" y="153"/>
                <a:ext cx="15" cy="33"/>
              </a:xfrm>
              <a:custGeom>
                <a:avLst/>
                <a:gdLst>
                  <a:gd name="T0" fmla="*/ 0 w 30"/>
                  <a:gd name="T1" fmla="*/ 0 h 66"/>
                  <a:gd name="T2" fmla="*/ 1 w 30"/>
                  <a:gd name="T3" fmla="*/ 1 h 66"/>
                  <a:gd name="T4" fmla="*/ 2 w 30"/>
                  <a:gd name="T5" fmla="*/ 1 h 66"/>
                  <a:gd name="T6" fmla="*/ 3 w 30"/>
                  <a:gd name="T7" fmla="*/ 3 h 66"/>
                  <a:gd name="T8" fmla="*/ 3 w 30"/>
                  <a:gd name="T9" fmla="*/ 4 h 66"/>
                  <a:gd name="T10" fmla="*/ 4 w 30"/>
                  <a:gd name="T11" fmla="*/ 6 h 66"/>
                  <a:gd name="T12" fmla="*/ 4 w 30"/>
                  <a:gd name="T13" fmla="*/ 7 h 66"/>
                  <a:gd name="T14" fmla="*/ 4 w 30"/>
                  <a:gd name="T15" fmla="*/ 8 h 66"/>
                  <a:gd name="T16" fmla="*/ 4 w 30"/>
                  <a:gd name="T17" fmla="*/ 8 h 66"/>
                  <a:gd name="T18" fmla="*/ 2 w 30"/>
                  <a:gd name="T19" fmla="*/ 7 h 66"/>
                  <a:gd name="T20" fmla="*/ 1 w 30"/>
                  <a:gd name="T21" fmla="*/ 5 h 66"/>
                  <a:gd name="T22" fmla="*/ 1 w 30"/>
                  <a:gd name="T23" fmla="*/ 2 h 66"/>
                  <a:gd name="T24" fmla="*/ 0 w 30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66"/>
                  <a:gd name="T41" fmla="*/ 30 w 30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66">
                    <a:moveTo>
                      <a:pt x="0" y="0"/>
                    </a:moveTo>
                    <a:lnTo>
                      <a:pt x="6" y="5"/>
                    </a:lnTo>
                    <a:lnTo>
                      <a:pt x="12" y="15"/>
                    </a:lnTo>
                    <a:lnTo>
                      <a:pt x="18" y="25"/>
                    </a:lnTo>
                    <a:lnTo>
                      <a:pt x="24" y="36"/>
                    </a:lnTo>
                    <a:lnTo>
                      <a:pt x="27" y="48"/>
                    </a:lnTo>
                    <a:lnTo>
                      <a:pt x="30" y="57"/>
                    </a:lnTo>
                    <a:lnTo>
                      <a:pt x="29" y="64"/>
                    </a:lnTo>
                    <a:lnTo>
                      <a:pt x="25" y="66"/>
                    </a:lnTo>
                    <a:lnTo>
                      <a:pt x="16" y="59"/>
                    </a:lnTo>
                    <a:lnTo>
                      <a:pt x="8" y="40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86"/>
              <p:cNvSpPr>
                <a:spLocks/>
              </p:cNvSpPr>
              <p:nvPr/>
            </p:nvSpPr>
            <p:spPr bwMode="auto">
              <a:xfrm>
                <a:off x="544" y="152"/>
                <a:ext cx="23" cy="30"/>
              </a:xfrm>
              <a:custGeom>
                <a:avLst/>
                <a:gdLst>
                  <a:gd name="T0" fmla="*/ 0 w 46"/>
                  <a:gd name="T1" fmla="*/ 0 h 61"/>
                  <a:gd name="T2" fmla="*/ 1 w 46"/>
                  <a:gd name="T3" fmla="*/ 0 h 61"/>
                  <a:gd name="T4" fmla="*/ 1 w 46"/>
                  <a:gd name="T5" fmla="*/ 1 h 61"/>
                  <a:gd name="T6" fmla="*/ 3 w 46"/>
                  <a:gd name="T7" fmla="*/ 2 h 61"/>
                  <a:gd name="T8" fmla="*/ 4 w 46"/>
                  <a:gd name="T9" fmla="*/ 4 h 61"/>
                  <a:gd name="T10" fmla="*/ 5 w 46"/>
                  <a:gd name="T11" fmla="*/ 5 h 61"/>
                  <a:gd name="T12" fmla="*/ 6 w 46"/>
                  <a:gd name="T13" fmla="*/ 6 h 61"/>
                  <a:gd name="T14" fmla="*/ 6 w 46"/>
                  <a:gd name="T15" fmla="*/ 7 h 61"/>
                  <a:gd name="T16" fmla="*/ 6 w 46"/>
                  <a:gd name="T17" fmla="*/ 7 h 61"/>
                  <a:gd name="T18" fmla="*/ 5 w 46"/>
                  <a:gd name="T19" fmla="*/ 7 h 61"/>
                  <a:gd name="T20" fmla="*/ 5 w 46"/>
                  <a:gd name="T21" fmla="*/ 7 h 61"/>
                  <a:gd name="T22" fmla="*/ 3 w 46"/>
                  <a:gd name="T23" fmla="*/ 6 h 61"/>
                  <a:gd name="T24" fmla="*/ 3 w 46"/>
                  <a:gd name="T25" fmla="*/ 5 h 61"/>
                  <a:gd name="T26" fmla="*/ 1 w 46"/>
                  <a:gd name="T27" fmla="*/ 3 h 61"/>
                  <a:gd name="T28" fmla="*/ 1 w 46"/>
                  <a:gd name="T29" fmla="*/ 2 h 61"/>
                  <a:gd name="T30" fmla="*/ 1 w 46"/>
                  <a:gd name="T31" fmla="*/ 1 h 61"/>
                  <a:gd name="T32" fmla="*/ 0 w 46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1"/>
                  <a:gd name="T53" fmla="*/ 46 w 46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1">
                    <a:moveTo>
                      <a:pt x="0" y="0"/>
                    </a:moveTo>
                    <a:lnTo>
                      <a:pt x="7" y="5"/>
                    </a:lnTo>
                    <a:lnTo>
                      <a:pt x="15" y="13"/>
                    </a:lnTo>
                    <a:lnTo>
                      <a:pt x="24" y="22"/>
                    </a:lnTo>
                    <a:lnTo>
                      <a:pt x="32" y="32"/>
                    </a:lnTo>
                    <a:lnTo>
                      <a:pt x="39" y="43"/>
                    </a:lnTo>
                    <a:lnTo>
                      <a:pt x="44" y="51"/>
                    </a:lnTo>
                    <a:lnTo>
                      <a:pt x="46" y="58"/>
                    </a:lnTo>
                    <a:lnTo>
                      <a:pt x="45" y="61"/>
                    </a:lnTo>
                    <a:lnTo>
                      <a:pt x="40" y="61"/>
                    </a:lnTo>
                    <a:lnTo>
                      <a:pt x="35" y="57"/>
                    </a:lnTo>
                    <a:lnTo>
                      <a:pt x="28" y="50"/>
                    </a:lnTo>
                    <a:lnTo>
                      <a:pt x="21" y="41"/>
                    </a:lnTo>
                    <a:lnTo>
                      <a:pt x="14" y="30"/>
                    </a:lnTo>
                    <a:lnTo>
                      <a:pt x="8" y="20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87"/>
              <p:cNvSpPr>
                <a:spLocks/>
              </p:cNvSpPr>
              <p:nvPr/>
            </p:nvSpPr>
            <p:spPr bwMode="auto">
              <a:xfrm>
                <a:off x="556" y="150"/>
                <a:ext cx="28" cy="26"/>
              </a:xfrm>
              <a:custGeom>
                <a:avLst/>
                <a:gdLst>
                  <a:gd name="T0" fmla="*/ 0 w 58"/>
                  <a:gd name="T1" fmla="*/ 0 h 51"/>
                  <a:gd name="T2" fmla="*/ 0 w 58"/>
                  <a:gd name="T3" fmla="*/ 1 h 51"/>
                  <a:gd name="T4" fmla="*/ 2 w 58"/>
                  <a:gd name="T5" fmla="*/ 2 h 51"/>
                  <a:gd name="T6" fmla="*/ 3 w 58"/>
                  <a:gd name="T7" fmla="*/ 3 h 51"/>
                  <a:gd name="T8" fmla="*/ 4 w 58"/>
                  <a:gd name="T9" fmla="*/ 4 h 51"/>
                  <a:gd name="T10" fmla="*/ 5 w 58"/>
                  <a:gd name="T11" fmla="*/ 5 h 51"/>
                  <a:gd name="T12" fmla="*/ 6 w 58"/>
                  <a:gd name="T13" fmla="*/ 5 h 51"/>
                  <a:gd name="T14" fmla="*/ 7 w 58"/>
                  <a:gd name="T15" fmla="*/ 6 h 51"/>
                  <a:gd name="T16" fmla="*/ 7 w 58"/>
                  <a:gd name="T17" fmla="*/ 7 h 51"/>
                  <a:gd name="T18" fmla="*/ 6 w 58"/>
                  <a:gd name="T19" fmla="*/ 7 h 51"/>
                  <a:gd name="T20" fmla="*/ 5 w 58"/>
                  <a:gd name="T21" fmla="*/ 6 h 51"/>
                  <a:gd name="T22" fmla="*/ 4 w 58"/>
                  <a:gd name="T23" fmla="*/ 5 h 51"/>
                  <a:gd name="T24" fmla="*/ 3 w 58"/>
                  <a:gd name="T25" fmla="*/ 4 h 51"/>
                  <a:gd name="T26" fmla="*/ 1 w 58"/>
                  <a:gd name="T27" fmla="*/ 3 h 51"/>
                  <a:gd name="T28" fmla="*/ 0 w 58"/>
                  <a:gd name="T29" fmla="*/ 2 h 51"/>
                  <a:gd name="T30" fmla="*/ 0 w 58"/>
                  <a:gd name="T31" fmla="*/ 1 h 51"/>
                  <a:gd name="T32" fmla="*/ 0 w 58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1"/>
                  <a:gd name="T53" fmla="*/ 58 w 58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1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7" y="17"/>
                    </a:lnTo>
                    <a:lnTo>
                      <a:pt x="37" y="25"/>
                    </a:lnTo>
                    <a:lnTo>
                      <a:pt x="48" y="33"/>
                    </a:lnTo>
                    <a:lnTo>
                      <a:pt x="54" y="40"/>
                    </a:lnTo>
                    <a:lnTo>
                      <a:pt x="58" y="47"/>
                    </a:lnTo>
                    <a:lnTo>
                      <a:pt x="57" y="51"/>
                    </a:lnTo>
                    <a:lnTo>
                      <a:pt x="51" y="51"/>
                    </a:lnTo>
                    <a:lnTo>
                      <a:pt x="44" y="47"/>
                    </a:lnTo>
                    <a:lnTo>
                      <a:pt x="35" y="40"/>
                    </a:lnTo>
                    <a:lnTo>
                      <a:pt x="25" y="32"/>
                    </a:lnTo>
                    <a:lnTo>
                      <a:pt x="15" y="22"/>
                    </a:lnTo>
                    <a:lnTo>
                      <a:pt x="7" y="14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Freeform 88"/>
              <p:cNvSpPr>
                <a:spLocks/>
              </p:cNvSpPr>
              <p:nvPr/>
            </p:nvSpPr>
            <p:spPr bwMode="auto">
              <a:xfrm>
                <a:off x="567" y="149"/>
                <a:ext cx="26" cy="23"/>
              </a:xfrm>
              <a:custGeom>
                <a:avLst/>
                <a:gdLst>
                  <a:gd name="T0" fmla="*/ 7 w 51"/>
                  <a:gd name="T1" fmla="*/ 5 h 47"/>
                  <a:gd name="T2" fmla="*/ 6 w 51"/>
                  <a:gd name="T3" fmla="*/ 5 h 47"/>
                  <a:gd name="T4" fmla="*/ 6 w 51"/>
                  <a:gd name="T5" fmla="*/ 5 h 47"/>
                  <a:gd name="T6" fmla="*/ 5 w 51"/>
                  <a:gd name="T7" fmla="*/ 4 h 47"/>
                  <a:gd name="T8" fmla="*/ 4 w 51"/>
                  <a:gd name="T9" fmla="*/ 3 h 47"/>
                  <a:gd name="T10" fmla="*/ 3 w 51"/>
                  <a:gd name="T11" fmla="*/ 2 h 47"/>
                  <a:gd name="T12" fmla="*/ 2 w 51"/>
                  <a:gd name="T13" fmla="*/ 1 h 47"/>
                  <a:gd name="T14" fmla="*/ 1 w 51"/>
                  <a:gd name="T15" fmla="*/ 0 h 47"/>
                  <a:gd name="T16" fmla="*/ 0 w 51"/>
                  <a:gd name="T17" fmla="*/ 0 h 47"/>
                  <a:gd name="T18" fmla="*/ 1 w 51"/>
                  <a:gd name="T19" fmla="*/ 0 h 47"/>
                  <a:gd name="T20" fmla="*/ 3 w 51"/>
                  <a:gd name="T21" fmla="*/ 0 h 47"/>
                  <a:gd name="T22" fmla="*/ 4 w 51"/>
                  <a:gd name="T23" fmla="*/ 1 h 47"/>
                  <a:gd name="T24" fmla="*/ 5 w 51"/>
                  <a:gd name="T25" fmla="*/ 2 h 47"/>
                  <a:gd name="T26" fmla="*/ 6 w 51"/>
                  <a:gd name="T27" fmla="*/ 3 h 47"/>
                  <a:gd name="T28" fmla="*/ 7 w 51"/>
                  <a:gd name="T29" fmla="*/ 4 h 47"/>
                  <a:gd name="T30" fmla="*/ 7 w 51"/>
                  <a:gd name="T31" fmla="*/ 5 h 47"/>
                  <a:gd name="T32" fmla="*/ 7 w 51"/>
                  <a:gd name="T33" fmla="*/ 5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47"/>
                  <a:gd name="T53" fmla="*/ 51 w 51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47">
                    <a:moveTo>
                      <a:pt x="49" y="47"/>
                    </a:moveTo>
                    <a:lnTo>
                      <a:pt x="46" y="45"/>
                    </a:lnTo>
                    <a:lnTo>
                      <a:pt x="42" y="42"/>
                    </a:lnTo>
                    <a:lnTo>
                      <a:pt x="35" y="35"/>
                    </a:lnTo>
                    <a:lnTo>
                      <a:pt x="28" y="27"/>
                    </a:lnTo>
                    <a:lnTo>
                      <a:pt x="21" y="19"/>
                    </a:lnTo>
                    <a:lnTo>
                      <a:pt x="13" y="11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9" y="7"/>
                    </a:lnTo>
                    <a:lnTo>
                      <a:pt x="28" y="14"/>
                    </a:lnTo>
                    <a:lnTo>
                      <a:pt x="37" y="21"/>
                    </a:lnTo>
                    <a:lnTo>
                      <a:pt x="44" y="29"/>
                    </a:lnTo>
                    <a:lnTo>
                      <a:pt x="50" y="36"/>
                    </a:lnTo>
                    <a:lnTo>
                      <a:pt x="51" y="42"/>
                    </a:lnTo>
                    <a:lnTo>
                      <a:pt x="49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89"/>
              <p:cNvSpPr>
                <a:spLocks/>
              </p:cNvSpPr>
              <p:nvPr/>
            </p:nvSpPr>
            <p:spPr bwMode="auto">
              <a:xfrm>
                <a:off x="590" y="95"/>
                <a:ext cx="118" cy="25"/>
              </a:xfrm>
              <a:custGeom>
                <a:avLst/>
                <a:gdLst>
                  <a:gd name="T0" fmla="*/ 0 w 236"/>
                  <a:gd name="T1" fmla="*/ 0 h 51"/>
                  <a:gd name="T2" fmla="*/ 0 w 236"/>
                  <a:gd name="T3" fmla="*/ 0 h 51"/>
                  <a:gd name="T4" fmla="*/ 1 w 236"/>
                  <a:gd name="T5" fmla="*/ 0 h 51"/>
                  <a:gd name="T6" fmla="*/ 1 w 236"/>
                  <a:gd name="T7" fmla="*/ 0 h 51"/>
                  <a:gd name="T8" fmla="*/ 1 w 236"/>
                  <a:gd name="T9" fmla="*/ 0 h 51"/>
                  <a:gd name="T10" fmla="*/ 3 w 236"/>
                  <a:gd name="T11" fmla="*/ 1 h 51"/>
                  <a:gd name="T12" fmla="*/ 5 w 236"/>
                  <a:gd name="T13" fmla="*/ 2 h 51"/>
                  <a:gd name="T14" fmla="*/ 7 w 236"/>
                  <a:gd name="T15" fmla="*/ 3 h 51"/>
                  <a:gd name="T16" fmla="*/ 9 w 236"/>
                  <a:gd name="T17" fmla="*/ 4 h 51"/>
                  <a:gd name="T18" fmla="*/ 11 w 236"/>
                  <a:gd name="T19" fmla="*/ 4 h 51"/>
                  <a:gd name="T20" fmla="*/ 13 w 236"/>
                  <a:gd name="T21" fmla="*/ 5 h 51"/>
                  <a:gd name="T22" fmla="*/ 15 w 236"/>
                  <a:gd name="T23" fmla="*/ 5 h 51"/>
                  <a:gd name="T24" fmla="*/ 17 w 236"/>
                  <a:gd name="T25" fmla="*/ 5 h 51"/>
                  <a:gd name="T26" fmla="*/ 19 w 236"/>
                  <a:gd name="T27" fmla="*/ 4 h 51"/>
                  <a:gd name="T28" fmla="*/ 21 w 236"/>
                  <a:gd name="T29" fmla="*/ 4 h 51"/>
                  <a:gd name="T30" fmla="*/ 22 w 236"/>
                  <a:gd name="T31" fmla="*/ 4 h 51"/>
                  <a:gd name="T32" fmla="*/ 24 w 236"/>
                  <a:gd name="T33" fmla="*/ 3 h 51"/>
                  <a:gd name="T34" fmla="*/ 26 w 236"/>
                  <a:gd name="T35" fmla="*/ 3 h 51"/>
                  <a:gd name="T36" fmla="*/ 27 w 236"/>
                  <a:gd name="T37" fmla="*/ 2 h 51"/>
                  <a:gd name="T38" fmla="*/ 29 w 236"/>
                  <a:gd name="T39" fmla="*/ 2 h 51"/>
                  <a:gd name="T40" fmla="*/ 30 w 236"/>
                  <a:gd name="T41" fmla="*/ 1 h 51"/>
                  <a:gd name="T42" fmla="*/ 29 w 236"/>
                  <a:gd name="T43" fmla="*/ 2 h 51"/>
                  <a:gd name="T44" fmla="*/ 28 w 236"/>
                  <a:gd name="T45" fmla="*/ 3 h 51"/>
                  <a:gd name="T46" fmla="*/ 27 w 236"/>
                  <a:gd name="T47" fmla="*/ 4 h 51"/>
                  <a:gd name="T48" fmla="*/ 25 w 236"/>
                  <a:gd name="T49" fmla="*/ 4 h 51"/>
                  <a:gd name="T50" fmla="*/ 23 w 236"/>
                  <a:gd name="T51" fmla="*/ 5 h 51"/>
                  <a:gd name="T52" fmla="*/ 21 w 236"/>
                  <a:gd name="T53" fmla="*/ 5 h 51"/>
                  <a:gd name="T54" fmla="*/ 19 w 236"/>
                  <a:gd name="T55" fmla="*/ 6 h 51"/>
                  <a:gd name="T56" fmla="*/ 17 w 236"/>
                  <a:gd name="T57" fmla="*/ 6 h 51"/>
                  <a:gd name="T58" fmla="*/ 14 w 236"/>
                  <a:gd name="T59" fmla="*/ 6 h 51"/>
                  <a:gd name="T60" fmla="*/ 12 w 236"/>
                  <a:gd name="T61" fmla="*/ 6 h 51"/>
                  <a:gd name="T62" fmla="*/ 9 w 236"/>
                  <a:gd name="T63" fmla="*/ 5 h 51"/>
                  <a:gd name="T64" fmla="*/ 7 w 236"/>
                  <a:gd name="T65" fmla="*/ 5 h 51"/>
                  <a:gd name="T66" fmla="*/ 5 w 236"/>
                  <a:gd name="T67" fmla="*/ 4 h 51"/>
                  <a:gd name="T68" fmla="*/ 3 w 236"/>
                  <a:gd name="T69" fmla="*/ 3 h 51"/>
                  <a:gd name="T70" fmla="*/ 2 w 236"/>
                  <a:gd name="T71" fmla="*/ 2 h 51"/>
                  <a:gd name="T72" fmla="*/ 0 w 236"/>
                  <a:gd name="T73" fmla="*/ 0 h 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6"/>
                  <a:gd name="T112" fmla="*/ 0 h 51"/>
                  <a:gd name="T113" fmla="*/ 236 w 236"/>
                  <a:gd name="T114" fmla="*/ 51 h 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6" h="51">
                    <a:moveTo>
                      <a:pt x="0" y="7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20" y="12"/>
                    </a:lnTo>
                    <a:lnTo>
                      <a:pt x="36" y="22"/>
                    </a:lnTo>
                    <a:lnTo>
                      <a:pt x="51" y="29"/>
                    </a:lnTo>
                    <a:lnTo>
                      <a:pt x="67" y="35"/>
                    </a:lnTo>
                    <a:lnTo>
                      <a:pt x="83" y="38"/>
                    </a:lnTo>
                    <a:lnTo>
                      <a:pt x="99" y="40"/>
                    </a:lnTo>
                    <a:lnTo>
                      <a:pt x="115" y="40"/>
                    </a:lnTo>
                    <a:lnTo>
                      <a:pt x="132" y="40"/>
                    </a:lnTo>
                    <a:lnTo>
                      <a:pt x="147" y="39"/>
                    </a:lnTo>
                    <a:lnTo>
                      <a:pt x="162" y="37"/>
                    </a:lnTo>
                    <a:lnTo>
                      <a:pt x="176" y="34"/>
                    </a:lnTo>
                    <a:lnTo>
                      <a:pt x="190" y="30"/>
                    </a:lnTo>
                    <a:lnTo>
                      <a:pt x="203" y="27"/>
                    </a:lnTo>
                    <a:lnTo>
                      <a:pt x="216" y="22"/>
                    </a:lnTo>
                    <a:lnTo>
                      <a:pt x="226" y="19"/>
                    </a:lnTo>
                    <a:lnTo>
                      <a:pt x="236" y="15"/>
                    </a:lnTo>
                    <a:lnTo>
                      <a:pt x="232" y="22"/>
                    </a:lnTo>
                    <a:lnTo>
                      <a:pt x="223" y="29"/>
                    </a:lnTo>
                    <a:lnTo>
                      <a:pt x="212" y="35"/>
                    </a:lnTo>
                    <a:lnTo>
                      <a:pt x="198" y="39"/>
                    </a:lnTo>
                    <a:lnTo>
                      <a:pt x="183" y="44"/>
                    </a:lnTo>
                    <a:lnTo>
                      <a:pt x="166" y="47"/>
                    </a:lnTo>
                    <a:lnTo>
                      <a:pt x="148" y="50"/>
                    </a:lnTo>
                    <a:lnTo>
                      <a:pt x="129" y="51"/>
                    </a:lnTo>
                    <a:lnTo>
                      <a:pt x="110" y="51"/>
                    </a:lnTo>
                    <a:lnTo>
                      <a:pt x="91" y="50"/>
                    </a:lnTo>
                    <a:lnTo>
                      <a:pt x="72" y="46"/>
                    </a:lnTo>
                    <a:lnTo>
                      <a:pt x="54" y="43"/>
                    </a:lnTo>
                    <a:lnTo>
                      <a:pt x="38" y="36"/>
                    </a:lnTo>
                    <a:lnTo>
                      <a:pt x="23" y="29"/>
                    </a:lnTo>
                    <a:lnTo>
                      <a:pt x="11" y="1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90"/>
              <p:cNvSpPr>
                <a:spLocks/>
              </p:cNvSpPr>
              <p:nvPr/>
            </p:nvSpPr>
            <p:spPr bwMode="auto">
              <a:xfrm>
                <a:off x="692" y="84"/>
                <a:ext cx="13" cy="27"/>
              </a:xfrm>
              <a:custGeom>
                <a:avLst/>
                <a:gdLst>
                  <a:gd name="T0" fmla="*/ 0 w 27"/>
                  <a:gd name="T1" fmla="*/ 7 h 53"/>
                  <a:gd name="T2" fmla="*/ 1 w 27"/>
                  <a:gd name="T3" fmla="*/ 6 h 53"/>
                  <a:gd name="T4" fmla="*/ 2 w 27"/>
                  <a:gd name="T5" fmla="*/ 3 h 53"/>
                  <a:gd name="T6" fmla="*/ 3 w 27"/>
                  <a:gd name="T7" fmla="*/ 1 h 53"/>
                  <a:gd name="T8" fmla="*/ 3 w 27"/>
                  <a:gd name="T9" fmla="*/ 0 h 53"/>
                  <a:gd name="T10" fmla="*/ 2 w 27"/>
                  <a:gd name="T11" fmla="*/ 1 h 53"/>
                  <a:gd name="T12" fmla="*/ 1 w 27"/>
                  <a:gd name="T13" fmla="*/ 3 h 53"/>
                  <a:gd name="T14" fmla="*/ 1 w 27"/>
                  <a:gd name="T15" fmla="*/ 5 h 53"/>
                  <a:gd name="T16" fmla="*/ 0 w 27"/>
                  <a:gd name="T17" fmla="*/ 7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53"/>
                  <a:gd name="T29" fmla="*/ 27 w 2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53">
                    <a:moveTo>
                      <a:pt x="0" y="53"/>
                    </a:moveTo>
                    <a:lnTo>
                      <a:pt x="12" y="41"/>
                    </a:lnTo>
                    <a:lnTo>
                      <a:pt x="21" y="23"/>
                    </a:lnTo>
                    <a:lnTo>
                      <a:pt x="27" y="8"/>
                    </a:lnTo>
                    <a:lnTo>
                      <a:pt x="26" y="0"/>
                    </a:lnTo>
                    <a:lnTo>
                      <a:pt x="21" y="5"/>
                    </a:lnTo>
                    <a:lnTo>
                      <a:pt x="15" y="20"/>
                    </a:lnTo>
                    <a:lnTo>
                      <a:pt x="8" y="3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91"/>
              <p:cNvSpPr>
                <a:spLocks/>
              </p:cNvSpPr>
              <p:nvPr/>
            </p:nvSpPr>
            <p:spPr bwMode="auto">
              <a:xfrm>
                <a:off x="682" y="85"/>
                <a:ext cx="15" cy="29"/>
              </a:xfrm>
              <a:custGeom>
                <a:avLst/>
                <a:gdLst>
                  <a:gd name="T0" fmla="*/ 4 w 28"/>
                  <a:gd name="T1" fmla="*/ 0 h 59"/>
                  <a:gd name="T2" fmla="*/ 4 w 28"/>
                  <a:gd name="T3" fmla="*/ 1 h 59"/>
                  <a:gd name="T4" fmla="*/ 4 w 28"/>
                  <a:gd name="T5" fmla="*/ 3 h 59"/>
                  <a:gd name="T6" fmla="*/ 2 w 28"/>
                  <a:gd name="T7" fmla="*/ 5 h 59"/>
                  <a:gd name="T8" fmla="*/ 0 w 28"/>
                  <a:gd name="T9" fmla="*/ 7 h 59"/>
                  <a:gd name="T10" fmla="*/ 1 w 28"/>
                  <a:gd name="T11" fmla="*/ 5 h 59"/>
                  <a:gd name="T12" fmla="*/ 3 w 28"/>
                  <a:gd name="T13" fmla="*/ 3 h 59"/>
                  <a:gd name="T14" fmla="*/ 3 w 28"/>
                  <a:gd name="T15" fmla="*/ 0 h 59"/>
                  <a:gd name="T16" fmla="*/ 4 w 28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9"/>
                  <a:gd name="T29" fmla="*/ 28 w 28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9">
                    <a:moveTo>
                      <a:pt x="28" y="0"/>
                    </a:moveTo>
                    <a:lnTo>
                      <a:pt x="28" y="9"/>
                    </a:lnTo>
                    <a:lnTo>
                      <a:pt x="24" y="25"/>
                    </a:lnTo>
                    <a:lnTo>
                      <a:pt x="14" y="44"/>
                    </a:lnTo>
                    <a:lnTo>
                      <a:pt x="0" y="59"/>
                    </a:lnTo>
                    <a:lnTo>
                      <a:pt x="7" y="43"/>
                    </a:lnTo>
                    <a:lnTo>
                      <a:pt x="16" y="24"/>
                    </a:lnTo>
                    <a:lnTo>
                      <a:pt x="23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92"/>
              <p:cNvSpPr>
                <a:spLocks/>
              </p:cNvSpPr>
              <p:nvPr/>
            </p:nvSpPr>
            <p:spPr bwMode="auto">
              <a:xfrm>
                <a:off x="659" y="80"/>
                <a:ext cx="20" cy="38"/>
              </a:xfrm>
              <a:custGeom>
                <a:avLst/>
                <a:gdLst>
                  <a:gd name="T0" fmla="*/ 5 w 42"/>
                  <a:gd name="T1" fmla="*/ 0 h 76"/>
                  <a:gd name="T2" fmla="*/ 5 w 42"/>
                  <a:gd name="T3" fmla="*/ 1 h 76"/>
                  <a:gd name="T4" fmla="*/ 5 w 42"/>
                  <a:gd name="T5" fmla="*/ 1 h 76"/>
                  <a:gd name="T6" fmla="*/ 4 w 42"/>
                  <a:gd name="T7" fmla="*/ 2 h 76"/>
                  <a:gd name="T8" fmla="*/ 3 w 42"/>
                  <a:gd name="T9" fmla="*/ 5 h 76"/>
                  <a:gd name="T10" fmla="*/ 3 w 42"/>
                  <a:gd name="T11" fmla="*/ 6 h 76"/>
                  <a:gd name="T12" fmla="*/ 2 w 42"/>
                  <a:gd name="T13" fmla="*/ 7 h 76"/>
                  <a:gd name="T14" fmla="*/ 1 w 42"/>
                  <a:gd name="T15" fmla="*/ 9 h 76"/>
                  <a:gd name="T16" fmla="*/ 0 w 42"/>
                  <a:gd name="T17" fmla="*/ 10 h 76"/>
                  <a:gd name="T18" fmla="*/ 0 w 42"/>
                  <a:gd name="T19" fmla="*/ 9 h 76"/>
                  <a:gd name="T20" fmla="*/ 1 w 42"/>
                  <a:gd name="T21" fmla="*/ 7 h 76"/>
                  <a:gd name="T22" fmla="*/ 1 w 42"/>
                  <a:gd name="T23" fmla="*/ 6 h 76"/>
                  <a:gd name="T24" fmla="*/ 2 w 42"/>
                  <a:gd name="T25" fmla="*/ 5 h 76"/>
                  <a:gd name="T26" fmla="*/ 3 w 42"/>
                  <a:gd name="T27" fmla="*/ 2 h 76"/>
                  <a:gd name="T28" fmla="*/ 4 w 42"/>
                  <a:gd name="T29" fmla="*/ 1 h 76"/>
                  <a:gd name="T30" fmla="*/ 4 w 42"/>
                  <a:gd name="T31" fmla="*/ 1 h 76"/>
                  <a:gd name="T32" fmla="*/ 5 w 42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76"/>
                  <a:gd name="T53" fmla="*/ 42 w 42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76">
                    <a:moveTo>
                      <a:pt x="41" y="0"/>
                    </a:moveTo>
                    <a:lnTo>
                      <a:pt x="42" y="4"/>
                    </a:lnTo>
                    <a:lnTo>
                      <a:pt x="41" y="12"/>
                    </a:lnTo>
                    <a:lnTo>
                      <a:pt x="37" y="22"/>
                    </a:lnTo>
                    <a:lnTo>
                      <a:pt x="32" y="35"/>
                    </a:lnTo>
                    <a:lnTo>
                      <a:pt x="25" y="48"/>
                    </a:lnTo>
                    <a:lnTo>
                      <a:pt x="18" y="59"/>
                    </a:lnTo>
                    <a:lnTo>
                      <a:pt x="9" y="69"/>
                    </a:lnTo>
                    <a:lnTo>
                      <a:pt x="0" y="76"/>
                    </a:lnTo>
                    <a:lnTo>
                      <a:pt x="4" y="71"/>
                    </a:lnTo>
                    <a:lnTo>
                      <a:pt x="9" y="60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27" y="20"/>
                    </a:lnTo>
                    <a:lnTo>
                      <a:pt x="33" y="9"/>
                    </a:lnTo>
                    <a:lnTo>
                      <a:pt x="37" y="3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93"/>
              <p:cNvSpPr>
                <a:spLocks/>
              </p:cNvSpPr>
              <p:nvPr/>
            </p:nvSpPr>
            <p:spPr bwMode="auto">
              <a:xfrm>
                <a:off x="637" y="76"/>
                <a:ext cx="23" cy="42"/>
              </a:xfrm>
              <a:custGeom>
                <a:avLst/>
                <a:gdLst>
                  <a:gd name="T0" fmla="*/ 6 w 46"/>
                  <a:gd name="T1" fmla="*/ 0 h 83"/>
                  <a:gd name="T2" fmla="*/ 6 w 46"/>
                  <a:gd name="T3" fmla="*/ 1 h 83"/>
                  <a:gd name="T4" fmla="*/ 6 w 46"/>
                  <a:gd name="T5" fmla="*/ 2 h 83"/>
                  <a:gd name="T6" fmla="*/ 5 w 46"/>
                  <a:gd name="T7" fmla="*/ 4 h 83"/>
                  <a:gd name="T8" fmla="*/ 5 w 46"/>
                  <a:gd name="T9" fmla="*/ 5 h 83"/>
                  <a:gd name="T10" fmla="*/ 3 w 46"/>
                  <a:gd name="T11" fmla="*/ 7 h 83"/>
                  <a:gd name="T12" fmla="*/ 3 w 46"/>
                  <a:gd name="T13" fmla="*/ 9 h 83"/>
                  <a:gd name="T14" fmla="*/ 1 w 46"/>
                  <a:gd name="T15" fmla="*/ 10 h 83"/>
                  <a:gd name="T16" fmla="*/ 0 w 46"/>
                  <a:gd name="T17" fmla="*/ 11 h 83"/>
                  <a:gd name="T18" fmla="*/ 1 w 46"/>
                  <a:gd name="T19" fmla="*/ 10 h 83"/>
                  <a:gd name="T20" fmla="*/ 1 w 46"/>
                  <a:gd name="T21" fmla="*/ 9 h 83"/>
                  <a:gd name="T22" fmla="*/ 1 w 46"/>
                  <a:gd name="T23" fmla="*/ 7 h 83"/>
                  <a:gd name="T24" fmla="*/ 3 w 46"/>
                  <a:gd name="T25" fmla="*/ 5 h 83"/>
                  <a:gd name="T26" fmla="*/ 3 w 46"/>
                  <a:gd name="T27" fmla="*/ 3 h 83"/>
                  <a:gd name="T28" fmla="*/ 5 w 46"/>
                  <a:gd name="T29" fmla="*/ 2 h 83"/>
                  <a:gd name="T30" fmla="*/ 6 w 46"/>
                  <a:gd name="T31" fmla="*/ 1 h 83"/>
                  <a:gd name="T32" fmla="*/ 6 w 46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83"/>
                  <a:gd name="T53" fmla="*/ 46 w 46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83">
                    <a:moveTo>
                      <a:pt x="45" y="0"/>
                    </a:moveTo>
                    <a:lnTo>
                      <a:pt x="46" y="5"/>
                    </a:lnTo>
                    <a:lnTo>
                      <a:pt x="43" y="14"/>
                    </a:lnTo>
                    <a:lnTo>
                      <a:pt x="39" y="26"/>
                    </a:lnTo>
                    <a:lnTo>
                      <a:pt x="33" y="39"/>
                    </a:lnTo>
                    <a:lnTo>
                      <a:pt x="25" y="54"/>
                    </a:lnTo>
                    <a:lnTo>
                      <a:pt x="17" y="67"/>
                    </a:lnTo>
                    <a:lnTo>
                      <a:pt x="8" y="77"/>
                    </a:lnTo>
                    <a:lnTo>
                      <a:pt x="0" y="83"/>
                    </a:lnTo>
                    <a:lnTo>
                      <a:pt x="3" y="77"/>
                    </a:lnTo>
                    <a:lnTo>
                      <a:pt x="8" y="66"/>
                    </a:lnTo>
                    <a:lnTo>
                      <a:pt x="15" y="52"/>
                    </a:lnTo>
                    <a:lnTo>
                      <a:pt x="22" y="37"/>
                    </a:lnTo>
                    <a:lnTo>
                      <a:pt x="30" y="23"/>
                    </a:lnTo>
                    <a:lnTo>
                      <a:pt x="35" y="11"/>
                    </a:lnTo>
                    <a:lnTo>
                      <a:pt x="41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Freeform 94"/>
              <p:cNvSpPr>
                <a:spLocks/>
              </p:cNvSpPr>
              <p:nvPr/>
            </p:nvSpPr>
            <p:spPr bwMode="auto">
              <a:xfrm>
                <a:off x="622" y="81"/>
                <a:ext cx="25" cy="34"/>
              </a:xfrm>
              <a:custGeom>
                <a:avLst/>
                <a:gdLst>
                  <a:gd name="T0" fmla="*/ 7 w 49"/>
                  <a:gd name="T1" fmla="*/ 0 h 68"/>
                  <a:gd name="T2" fmla="*/ 7 w 49"/>
                  <a:gd name="T3" fmla="*/ 1 h 68"/>
                  <a:gd name="T4" fmla="*/ 6 w 49"/>
                  <a:gd name="T5" fmla="*/ 1 h 68"/>
                  <a:gd name="T6" fmla="*/ 5 w 49"/>
                  <a:gd name="T7" fmla="*/ 2 h 68"/>
                  <a:gd name="T8" fmla="*/ 5 w 49"/>
                  <a:gd name="T9" fmla="*/ 4 h 68"/>
                  <a:gd name="T10" fmla="*/ 3 w 49"/>
                  <a:gd name="T11" fmla="*/ 5 h 68"/>
                  <a:gd name="T12" fmla="*/ 2 w 49"/>
                  <a:gd name="T13" fmla="*/ 7 h 68"/>
                  <a:gd name="T14" fmla="*/ 1 w 49"/>
                  <a:gd name="T15" fmla="*/ 9 h 68"/>
                  <a:gd name="T16" fmla="*/ 0 w 49"/>
                  <a:gd name="T17" fmla="*/ 9 h 68"/>
                  <a:gd name="T18" fmla="*/ 1 w 49"/>
                  <a:gd name="T19" fmla="*/ 7 h 68"/>
                  <a:gd name="T20" fmla="*/ 2 w 49"/>
                  <a:gd name="T21" fmla="*/ 6 h 68"/>
                  <a:gd name="T22" fmla="*/ 3 w 49"/>
                  <a:gd name="T23" fmla="*/ 5 h 68"/>
                  <a:gd name="T24" fmla="*/ 3 w 49"/>
                  <a:gd name="T25" fmla="*/ 3 h 68"/>
                  <a:gd name="T26" fmla="*/ 4 w 49"/>
                  <a:gd name="T27" fmla="*/ 2 h 68"/>
                  <a:gd name="T28" fmla="*/ 5 w 49"/>
                  <a:gd name="T29" fmla="*/ 1 h 68"/>
                  <a:gd name="T30" fmla="*/ 6 w 49"/>
                  <a:gd name="T31" fmla="*/ 1 h 68"/>
                  <a:gd name="T32" fmla="*/ 7 w 49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8"/>
                  <a:gd name="T53" fmla="*/ 49 w 49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8">
                    <a:moveTo>
                      <a:pt x="49" y="0"/>
                    </a:moveTo>
                    <a:lnTo>
                      <a:pt x="49" y="4"/>
                    </a:lnTo>
                    <a:lnTo>
                      <a:pt x="46" y="12"/>
                    </a:lnTo>
                    <a:lnTo>
                      <a:pt x="40" y="22"/>
                    </a:lnTo>
                    <a:lnTo>
                      <a:pt x="33" y="34"/>
                    </a:lnTo>
                    <a:lnTo>
                      <a:pt x="24" y="47"/>
                    </a:lnTo>
                    <a:lnTo>
                      <a:pt x="15" y="57"/>
                    </a:lnTo>
                    <a:lnTo>
                      <a:pt x="7" y="65"/>
                    </a:lnTo>
                    <a:lnTo>
                      <a:pt x="0" y="68"/>
                    </a:lnTo>
                    <a:lnTo>
                      <a:pt x="5" y="62"/>
                    </a:lnTo>
                    <a:lnTo>
                      <a:pt x="10" y="52"/>
                    </a:lnTo>
                    <a:lnTo>
                      <a:pt x="17" y="41"/>
                    </a:lnTo>
                    <a:lnTo>
                      <a:pt x="24" y="28"/>
                    </a:lnTo>
                    <a:lnTo>
                      <a:pt x="32" y="17"/>
                    </a:lnTo>
                    <a:lnTo>
                      <a:pt x="39" y="7"/>
                    </a:lnTo>
                    <a:lnTo>
                      <a:pt x="45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95"/>
              <p:cNvSpPr>
                <a:spLocks/>
              </p:cNvSpPr>
              <p:nvPr/>
            </p:nvSpPr>
            <p:spPr bwMode="auto">
              <a:xfrm>
                <a:off x="611" y="83"/>
                <a:ext cx="22" cy="28"/>
              </a:xfrm>
              <a:custGeom>
                <a:avLst/>
                <a:gdLst>
                  <a:gd name="T0" fmla="*/ 6 w 44"/>
                  <a:gd name="T1" fmla="*/ 0 h 57"/>
                  <a:gd name="T2" fmla="*/ 6 w 44"/>
                  <a:gd name="T3" fmla="*/ 0 h 57"/>
                  <a:gd name="T4" fmla="*/ 6 w 44"/>
                  <a:gd name="T5" fmla="*/ 1 h 57"/>
                  <a:gd name="T6" fmla="*/ 5 w 44"/>
                  <a:gd name="T7" fmla="*/ 2 h 57"/>
                  <a:gd name="T8" fmla="*/ 5 w 44"/>
                  <a:gd name="T9" fmla="*/ 3 h 57"/>
                  <a:gd name="T10" fmla="*/ 3 w 44"/>
                  <a:gd name="T11" fmla="*/ 4 h 57"/>
                  <a:gd name="T12" fmla="*/ 3 w 44"/>
                  <a:gd name="T13" fmla="*/ 5 h 57"/>
                  <a:gd name="T14" fmla="*/ 1 w 44"/>
                  <a:gd name="T15" fmla="*/ 6 h 57"/>
                  <a:gd name="T16" fmla="*/ 0 w 44"/>
                  <a:gd name="T17" fmla="*/ 7 h 57"/>
                  <a:gd name="T18" fmla="*/ 1 w 44"/>
                  <a:gd name="T19" fmla="*/ 6 h 57"/>
                  <a:gd name="T20" fmla="*/ 1 w 44"/>
                  <a:gd name="T21" fmla="*/ 5 h 57"/>
                  <a:gd name="T22" fmla="*/ 2 w 44"/>
                  <a:gd name="T23" fmla="*/ 4 h 57"/>
                  <a:gd name="T24" fmla="*/ 3 w 44"/>
                  <a:gd name="T25" fmla="*/ 2 h 57"/>
                  <a:gd name="T26" fmla="*/ 3 w 44"/>
                  <a:gd name="T27" fmla="*/ 1 h 57"/>
                  <a:gd name="T28" fmla="*/ 5 w 44"/>
                  <a:gd name="T29" fmla="*/ 0 h 57"/>
                  <a:gd name="T30" fmla="*/ 5 w 44"/>
                  <a:gd name="T31" fmla="*/ 0 h 57"/>
                  <a:gd name="T32" fmla="*/ 6 w 4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57"/>
                  <a:gd name="T53" fmla="*/ 44 w 4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57">
                    <a:moveTo>
                      <a:pt x="43" y="0"/>
                    </a:moveTo>
                    <a:lnTo>
                      <a:pt x="44" y="3"/>
                    </a:lnTo>
                    <a:lnTo>
                      <a:pt x="41" y="9"/>
                    </a:lnTo>
                    <a:lnTo>
                      <a:pt x="38" y="17"/>
                    </a:lnTo>
                    <a:lnTo>
                      <a:pt x="33" y="27"/>
                    </a:lnTo>
                    <a:lnTo>
                      <a:pt x="26" y="37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7"/>
                    </a:lnTo>
                    <a:lnTo>
                      <a:pt x="5" y="51"/>
                    </a:lnTo>
                    <a:lnTo>
                      <a:pt x="10" y="43"/>
                    </a:lnTo>
                    <a:lnTo>
                      <a:pt x="16" y="32"/>
                    </a:lnTo>
                    <a:lnTo>
                      <a:pt x="23" y="22"/>
                    </a:lnTo>
                    <a:lnTo>
                      <a:pt x="29" y="13"/>
                    </a:lnTo>
                    <a:lnTo>
                      <a:pt x="34" y="6"/>
                    </a:lnTo>
                    <a:lnTo>
                      <a:pt x="39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96"/>
              <p:cNvSpPr>
                <a:spLocks/>
              </p:cNvSpPr>
              <p:nvPr/>
            </p:nvSpPr>
            <p:spPr bwMode="auto">
              <a:xfrm>
                <a:off x="600" y="84"/>
                <a:ext cx="18" cy="20"/>
              </a:xfrm>
              <a:custGeom>
                <a:avLst/>
                <a:gdLst>
                  <a:gd name="T0" fmla="*/ 4 w 37"/>
                  <a:gd name="T1" fmla="*/ 0 h 42"/>
                  <a:gd name="T2" fmla="*/ 4 w 37"/>
                  <a:gd name="T3" fmla="*/ 0 h 42"/>
                  <a:gd name="T4" fmla="*/ 4 w 37"/>
                  <a:gd name="T5" fmla="*/ 1 h 42"/>
                  <a:gd name="T6" fmla="*/ 3 w 37"/>
                  <a:gd name="T7" fmla="*/ 1 h 42"/>
                  <a:gd name="T8" fmla="*/ 3 w 37"/>
                  <a:gd name="T9" fmla="*/ 2 h 42"/>
                  <a:gd name="T10" fmla="*/ 2 w 37"/>
                  <a:gd name="T11" fmla="*/ 3 h 42"/>
                  <a:gd name="T12" fmla="*/ 1 w 37"/>
                  <a:gd name="T13" fmla="*/ 4 h 42"/>
                  <a:gd name="T14" fmla="*/ 0 w 37"/>
                  <a:gd name="T15" fmla="*/ 5 h 42"/>
                  <a:gd name="T16" fmla="*/ 0 w 37"/>
                  <a:gd name="T17" fmla="*/ 5 h 42"/>
                  <a:gd name="T18" fmla="*/ 0 w 37"/>
                  <a:gd name="T19" fmla="*/ 4 h 42"/>
                  <a:gd name="T20" fmla="*/ 1 w 37"/>
                  <a:gd name="T21" fmla="*/ 3 h 42"/>
                  <a:gd name="T22" fmla="*/ 1 w 37"/>
                  <a:gd name="T23" fmla="*/ 2 h 42"/>
                  <a:gd name="T24" fmla="*/ 2 w 37"/>
                  <a:gd name="T25" fmla="*/ 2 h 42"/>
                  <a:gd name="T26" fmla="*/ 3 w 37"/>
                  <a:gd name="T27" fmla="*/ 1 h 42"/>
                  <a:gd name="T28" fmla="*/ 3 w 37"/>
                  <a:gd name="T29" fmla="*/ 0 h 42"/>
                  <a:gd name="T30" fmla="*/ 4 w 37"/>
                  <a:gd name="T31" fmla="*/ 0 h 42"/>
                  <a:gd name="T32" fmla="*/ 4 w 37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42"/>
                  <a:gd name="T53" fmla="*/ 37 w 37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42">
                    <a:moveTo>
                      <a:pt x="37" y="0"/>
                    </a:moveTo>
                    <a:lnTo>
                      <a:pt x="37" y="4"/>
                    </a:lnTo>
                    <a:lnTo>
                      <a:pt x="35" y="8"/>
                    </a:lnTo>
                    <a:lnTo>
                      <a:pt x="30" y="15"/>
                    </a:lnTo>
                    <a:lnTo>
                      <a:pt x="24" y="23"/>
                    </a:lnTo>
                    <a:lnTo>
                      <a:pt x="17" y="30"/>
                    </a:lnTo>
                    <a:lnTo>
                      <a:pt x="10" y="36"/>
                    </a:lnTo>
                    <a:lnTo>
                      <a:pt x="5" y="41"/>
                    </a:lnTo>
                    <a:lnTo>
                      <a:pt x="0" y="42"/>
                    </a:lnTo>
                    <a:lnTo>
                      <a:pt x="3" y="37"/>
                    </a:lnTo>
                    <a:lnTo>
                      <a:pt x="8" y="31"/>
                    </a:lnTo>
                    <a:lnTo>
                      <a:pt x="13" y="24"/>
                    </a:lnTo>
                    <a:lnTo>
                      <a:pt x="18" y="17"/>
                    </a:lnTo>
                    <a:lnTo>
                      <a:pt x="24" y="12"/>
                    </a:lnTo>
                    <a:lnTo>
                      <a:pt x="29" y="6"/>
                    </a:lnTo>
                    <a:lnTo>
                      <a:pt x="33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97"/>
              <p:cNvSpPr>
                <a:spLocks/>
              </p:cNvSpPr>
              <p:nvPr/>
            </p:nvSpPr>
            <p:spPr bwMode="auto">
              <a:xfrm>
                <a:off x="593" y="87"/>
                <a:ext cx="12" cy="13"/>
              </a:xfrm>
              <a:custGeom>
                <a:avLst/>
                <a:gdLst>
                  <a:gd name="T0" fmla="*/ 3 w 25"/>
                  <a:gd name="T1" fmla="*/ 0 h 27"/>
                  <a:gd name="T2" fmla="*/ 3 w 25"/>
                  <a:gd name="T3" fmla="*/ 0 h 27"/>
                  <a:gd name="T4" fmla="*/ 2 w 25"/>
                  <a:gd name="T5" fmla="*/ 2 h 27"/>
                  <a:gd name="T6" fmla="*/ 1 w 25"/>
                  <a:gd name="T7" fmla="*/ 3 h 27"/>
                  <a:gd name="T8" fmla="*/ 0 w 25"/>
                  <a:gd name="T9" fmla="*/ 3 h 27"/>
                  <a:gd name="T10" fmla="*/ 1 w 25"/>
                  <a:gd name="T11" fmla="*/ 2 h 27"/>
                  <a:gd name="T12" fmla="*/ 2 w 25"/>
                  <a:gd name="T13" fmla="*/ 1 h 27"/>
                  <a:gd name="T14" fmla="*/ 2 w 25"/>
                  <a:gd name="T15" fmla="*/ 0 h 27"/>
                  <a:gd name="T16" fmla="*/ 3 w 25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7"/>
                  <a:gd name="T29" fmla="*/ 25 w 2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7">
                    <a:moveTo>
                      <a:pt x="25" y="0"/>
                    </a:moveTo>
                    <a:lnTo>
                      <a:pt x="24" y="7"/>
                    </a:lnTo>
                    <a:lnTo>
                      <a:pt x="18" y="16"/>
                    </a:lnTo>
                    <a:lnTo>
                      <a:pt x="9" y="25"/>
                    </a:lnTo>
                    <a:lnTo>
                      <a:pt x="0" y="27"/>
                    </a:lnTo>
                    <a:lnTo>
                      <a:pt x="9" y="21"/>
                    </a:lnTo>
                    <a:lnTo>
                      <a:pt x="16" y="9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98"/>
              <p:cNvSpPr>
                <a:spLocks/>
              </p:cNvSpPr>
              <p:nvPr/>
            </p:nvSpPr>
            <p:spPr bwMode="auto">
              <a:xfrm>
                <a:off x="701" y="89"/>
                <a:ext cx="14" cy="16"/>
              </a:xfrm>
              <a:custGeom>
                <a:avLst/>
                <a:gdLst>
                  <a:gd name="T0" fmla="*/ 0 w 27"/>
                  <a:gd name="T1" fmla="*/ 4 h 33"/>
                  <a:gd name="T2" fmla="*/ 1 w 27"/>
                  <a:gd name="T3" fmla="*/ 3 h 33"/>
                  <a:gd name="T4" fmla="*/ 2 w 27"/>
                  <a:gd name="T5" fmla="*/ 1 h 33"/>
                  <a:gd name="T6" fmla="*/ 3 w 27"/>
                  <a:gd name="T7" fmla="*/ 0 h 33"/>
                  <a:gd name="T8" fmla="*/ 4 w 27"/>
                  <a:gd name="T9" fmla="*/ 0 h 33"/>
                  <a:gd name="T10" fmla="*/ 4 w 27"/>
                  <a:gd name="T11" fmla="*/ 0 h 33"/>
                  <a:gd name="T12" fmla="*/ 4 w 27"/>
                  <a:gd name="T13" fmla="*/ 0 h 33"/>
                  <a:gd name="T14" fmla="*/ 3 w 27"/>
                  <a:gd name="T15" fmla="*/ 1 h 33"/>
                  <a:gd name="T16" fmla="*/ 3 w 27"/>
                  <a:gd name="T17" fmla="*/ 2 h 33"/>
                  <a:gd name="T18" fmla="*/ 2 w 27"/>
                  <a:gd name="T19" fmla="*/ 2 h 33"/>
                  <a:gd name="T20" fmla="*/ 1 w 27"/>
                  <a:gd name="T21" fmla="*/ 3 h 33"/>
                  <a:gd name="T22" fmla="*/ 1 w 27"/>
                  <a:gd name="T23" fmla="*/ 3 h 33"/>
                  <a:gd name="T24" fmla="*/ 0 w 27"/>
                  <a:gd name="T25" fmla="*/ 4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33"/>
                  <a:gd name="T41" fmla="*/ 27 w 27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33">
                    <a:moveTo>
                      <a:pt x="0" y="33"/>
                    </a:moveTo>
                    <a:lnTo>
                      <a:pt x="3" y="25"/>
                    </a:lnTo>
                    <a:lnTo>
                      <a:pt x="11" y="12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27" y="3"/>
                    </a:lnTo>
                    <a:lnTo>
                      <a:pt x="26" y="6"/>
                    </a:lnTo>
                    <a:lnTo>
                      <a:pt x="23" y="11"/>
                    </a:lnTo>
                    <a:lnTo>
                      <a:pt x="18" y="17"/>
                    </a:lnTo>
                    <a:lnTo>
                      <a:pt x="12" y="21"/>
                    </a:lnTo>
                    <a:lnTo>
                      <a:pt x="8" y="26"/>
                    </a:lnTo>
                    <a:lnTo>
                      <a:pt x="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99"/>
              <p:cNvSpPr>
                <a:spLocks/>
              </p:cNvSpPr>
              <p:nvPr/>
            </p:nvSpPr>
            <p:spPr bwMode="auto">
              <a:xfrm>
                <a:off x="701" y="107"/>
                <a:ext cx="18" cy="7"/>
              </a:xfrm>
              <a:custGeom>
                <a:avLst/>
                <a:gdLst>
                  <a:gd name="T0" fmla="*/ 0 w 35"/>
                  <a:gd name="T1" fmla="*/ 0 h 14"/>
                  <a:gd name="T2" fmla="*/ 1 w 35"/>
                  <a:gd name="T3" fmla="*/ 1 h 14"/>
                  <a:gd name="T4" fmla="*/ 1 w 35"/>
                  <a:gd name="T5" fmla="*/ 1 h 14"/>
                  <a:gd name="T6" fmla="*/ 2 w 35"/>
                  <a:gd name="T7" fmla="*/ 1 h 14"/>
                  <a:gd name="T8" fmla="*/ 3 w 35"/>
                  <a:gd name="T9" fmla="*/ 2 h 14"/>
                  <a:gd name="T10" fmla="*/ 3 w 35"/>
                  <a:gd name="T11" fmla="*/ 2 h 14"/>
                  <a:gd name="T12" fmla="*/ 4 w 35"/>
                  <a:gd name="T13" fmla="*/ 2 h 14"/>
                  <a:gd name="T14" fmla="*/ 5 w 35"/>
                  <a:gd name="T15" fmla="*/ 2 h 14"/>
                  <a:gd name="T16" fmla="*/ 5 w 35"/>
                  <a:gd name="T17" fmla="*/ 2 h 14"/>
                  <a:gd name="T18" fmla="*/ 5 w 35"/>
                  <a:gd name="T19" fmla="*/ 2 h 14"/>
                  <a:gd name="T20" fmla="*/ 5 w 35"/>
                  <a:gd name="T21" fmla="*/ 1 h 14"/>
                  <a:gd name="T22" fmla="*/ 4 w 35"/>
                  <a:gd name="T23" fmla="*/ 1 h 14"/>
                  <a:gd name="T24" fmla="*/ 3 w 35"/>
                  <a:gd name="T25" fmla="*/ 1 h 14"/>
                  <a:gd name="T26" fmla="*/ 2 w 35"/>
                  <a:gd name="T27" fmla="*/ 1 h 14"/>
                  <a:gd name="T28" fmla="*/ 2 w 35"/>
                  <a:gd name="T29" fmla="*/ 1 h 14"/>
                  <a:gd name="T30" fmla="*/ 1 w 35"/>
                  <a:gd name="T31" fmla="*/ 0 h 14"/>
                  <a:gd name="T32" fmla="*/ 0 w 35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14"/>
                  <a:gd name="T53" fmla="*/ 35 w 3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14">
                    <a:moveTo>
                      <a:pt x="0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11" y="6"/>
                    </a:lnTo>
                    <a:lnTo>
                      <a:pt x="17" y="10"/>
                    </a:lnTo>
                    <a:lnTo>
                      <a:pt x="23" y="12"/>
                    </a:lnTo>
                    <a:lnTo>
                      <a:pt x="28" y="14"/>
                    </a:lnTo>
                    <a:lnTo>
                      <a:pt x="33" y="14"/>
                    </a:lnTo>
                    <a:lnTo>
                      <a:pt x="35" y="13"/>
                    </a:lnTo>
                    <a:lnTo>
                      <a:pt x="35" y="11"/>
                    </a:lnTo>
                    <a:lnTo>
                      <a:pt x="33" y="7"/>
                    </a:lnTo>
                    <a:lnTo>
                      <a:pt x="28" y="6"/>
                    </a:lnTo>
                    <a:lnTo>
                      <a:pt x="23" y="4"/>
                    </a:lnTo>
                    <a:lnTo>
                      <a:pt x="16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Freeform 100"/>
              <p:cNvSpPr>
                <a:spLocks/>
              </p:cNvSpPr>
              <p:nvPr/>
            </p:nvSpPr>
            <p:spPr bwMode="auto">
              <a:xfrm>
                <a:off x="704" y="99"/>
                <a:ext cx="20" cy="5"/>
              </a:xfrm>
              <a:custGeom>
                <a:avLst/>
                <a:gdLst>
                  <a:gd name="T0" fmla="*/ 0 w 40"/>
                  <a:gd name="T1" fmla="*/ 1 h 12"/>
                  <a:gd name="T2" fmla="*/ 1 w 40"/>
                  <a:gd name="T3" fmla="*/ 1 h 12"/>
                  <a:gd name="T4" fmla="*/ 1 w 40"/>
                  <a:gd name="T5" fmla="*/ 1 h 12"/>
                  <a:gd name="T6" fmla="*/ 1 w 40"/>
                  <a:gd name="T7" fmla="*/ 1 h 12"/>
                  <a:gd name="T8" fmla="*/ 3 w 40"/>
                  <a:gd name="T9" fmla="*/ 1 h 12"/>
                  <a:gd name="T10" fmla="*/ 3 w 40"/>
                  <a:gd name="T11" fmla="*/ 1 h 12"/>
                  <a:gd name="T12" fmla="*/ 5 w 40"/>
                  <a:gd name="T13" fmla="*/ 0 h 12"/>
                  <a:gd name="T14" fmla="*/ 5 w 40"/>
                  <a:gd name="T15" fmla="*/ 0 h 12"/>
                  <a:gd name="T16" fmla="*/ 5 w 40"/>
                  <a:gd name="T17" fmla="*/ 0 h 12"/>
                  <a:gd name="T18" fmla="*/ 5 w 40"/>
                  <a:gd name="T19" fmla="*/ 0 h 12"/>
                  <a:gd name="T20" fmla="*/ 5 w 40"/>
                  <a:gd name="T21" fmla="*/ 0 h 12"/>
                  <a:gd name="T22" fmla="*/ 3 w 40"/>
                  <a:gd name="T23" fmla="*/ 0 h 12"/>
                  <a:gd name="T24" fmla="*/ 3 w 40"/>
                  <a:gd name="T25" fmla="*/ 0 h 12"/>
                  <a:gd name="T26" fmla="*/ 3 w 40"/>
                  <a:gd name="T27" fmla="*/ 0 h 12"/>
                  <a:gd name="T28" fmla="*/ 1 w 40"/>
                  <a:gd name="T29" fmla="*/ 0 h 12"/>
                  <a:gd name="T30" fmla="*/ 1 w 40"/>
                  <a:gd name="T31" fmla="*/ 1 h 12"/>
                  <a:gd name="T32" fmla="*/ 0 w 40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12"/>
                  <a:gd name="T53" fmla="*/ 40 w 4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12">
                    <a:moveTo>
                      <a:pt x="0" y="12"/>
                    </a:moveTo>
                    <a:lnTo>
                      <a:pt x="3" y="12"/>
                    </a:lnTo>
                    <a:lnTo>
                      <a:pt x="9" y="12"/>
                    </a:lnTo>
                    <a:lnTo>
                      <a:pt x="14" y="11"/>
                    </a:lnTo>
                    <a:lnTo>
                      <a:pt x="22" y="11"/>
                    </a:lnTo>
                    <a:lnTo>
                      <a:pt x="28" y="9"/>
                    </a:lnTo>
                    <a:lnTo>
                      <a:pt x="35" y="8"/>
                    </a:lnTo>
                    <a:lnTo>
                      <a:pt x="38" y="7"/>
                    </a:lnTo>
                    <a:lnTo>
                      <a:pt x="40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3" y="4"/>
                    </a:lnTo>
                    <a:lnTo>
                      <a:pt x="17" y="6"/>
                    </a:lnTo>
                    <a:lnTo>
                      <a:pt x="10" y="8"/>
                    </a:lnTo>
                    <a:lnTo>
                      <a:pt x="4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Freeform 101"/>
              <p:cNvSpPr>
                <a:spLocks/>
              </p:cNvSpPr>
              <p:nvPr/>
            </p:nvSpPr>
            <p:spPr bwMode="auto">
              <a:xfrm>
                <a:off x="695" y="110"/>
                <a:ext cx="18" cy="14"/>
              </a:xfrm>
              <a:custGeom>
                <a:avLst/>
                <a:gdLst>
                  <a:gd name="T0" fmla="*/ 0 w 37"/>
                  <a:gd name="T1" fmla="*/ 0 h 29"/>
                  <a:gd name="T2" fmla="*/ 0 w 37"/>
                  <a:gd name="T3" fmla="*/ 0 h 29"/>
                  <a:gd name="T4" fmla="*/ 1 w 37"/>
                  <a:gd name="T5" fmla="*/ 0 h 29"/>
                  <a:gd name="T6" fmla="*/ 2 w 37"/>
                  <a:gd name="T7" fmla="*/ 1 h 29"/>
                  <a:gd name="T8" fmla="*/ 3 w 37"/>
                  <a:gd name="T9" fmla="*/ 1 h 29"/>
                  <a:gd name="T10" fmla="*/ 3 w 37"/>
                  <a:gd name="T11" fmla="*/ 2 h 29"/>
                  <a:gd name="T12" fmla="*/ 4 w 37"/>
                  <a:gd name="T13" fmla="*/ 2 h 29"/>
                  <a:gd name="T14" fmla="*/ 4 w 37"/>
                  <a:gd name="T15" fmla="*/ 3 h 29"/>
                  <a:gd name="T16" fmla="*/ 4 w 37"/>
                  <a:gd name="T17" fmla="*/ 3 h 29"/>
                  <a:gd name="T18" fmla="*/ 4 w 37"/>
                  <a:gd name="T19" fmla="*/ 3 h 29"/>
                  <a:gd name="T20" fmla="*/ 3 w 37"/>
                  <a:gd name="T21" fmla="*/ 3 h 29"/>
                  <a:gd name="T22" fmla="*/ 3 w 37"/>
                  <a:gd name="T23" fmla="*/ 2 h 29"/>
                  <a:gd name="T24" fmla="*/ 2 w 37"/>
                  <a:gd name="T25" fmla="*/ 2 h 29"/>
                  <a:gd name="T26" fmla="*/ 1 w 37"/>
                  <a:gd name="T27" fmla="*/ 1 h 29"/>
                  <a:gd name="T28" fmla="*/ 0 w 37"/>
                  <a:gd name="T29" fmla="*/ 0 h 29"/>
                  <a:gd name="T30" fmla="*/ 0 w 37"/>
                  <a:gd name="T31" fmla="*/ 0 h 29"/>
                  <a:gd name="T32" fmla="*/ 0 w 37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29"/>
                  <a:gd name="T53" fmla="*/ 37 w 3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29">
                    <a:moveTo>
                      <a:pt x="0" y="0"/>
                    </a:moveTo>
                    <a:lnTo>
                      <a:pt x="5" y="2"/>
                    </a:lnTo>
                    <a:lnTo>
                      <a:pt x="12" y="6"/>
                    </a:lnTo>
                    <a:lnTo>
                      <a:pt x="17" y="9"/>
                    </a:lnTo>
                    <a:lnTo>
                      <a:pt x="24" y="14"/>
                    </a:lnTo>
                    <a:lnTo>
                      <a:pt x="30" y="18"/>
                    </a:lnTo>
                    <a:lnTo>
                      <a:pt x="35" y="22"/>
                    </a:lnTo>
                    <a:lnTo>
                      <a:pt x="37" y="25"/>
                    </a:lnTo>
                    <a:lnTo>
                      <a:pt x="37" y="28"/>
                    </a:lnTo>
                    <a:lnTo>
                      <a:pt x="33" y="29"/>
                    </a:lnTo>
                    <a:lnTo>
                      <a:pt x="29" y="27"/>
                    </a:lnTo>
                    <a:lnTo>
                      <a:pt x="24" y="23"/>
                    </a:lnTo>
                    <a:lnTo>
                      <a:pt x="18" y="17"/>
                    </a:lnTo>
                    <a:lnTo>
                      <a:pt x="13" y="13"/>
                    </a:lnTo>
                    <a:lnTo>
                      <a:pt x="7" y="7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Freeform 102"/>
              <p:cNvSpPr>
                <a:spLocks/>
              </p:cNvSpPr>
              <p:nvPr/>
            </p:nvSpPr>
            <p:spPr bwMode="auto">
              <a:xfrm>
                <a:off x="598" y="103"/>
                <a:ext cx="5" cy="26"/>
              </a:xfrm>
              <a:custGeom>
                <a:avLst/>
                <a:gdLst>
                  <a:gd name="T0" fmla="*/ 1 w 9"/>
                  <a:gd name="T1" fmla="*/ 0 h 51"/>
                  <a:gd name="T2" fmla="*/ 1 w 9"/>
                  <a:gd name="T3" fmla="*/ 2 h 51"/>
                  <a:gd name="T4" fmla="*/ 2 w 9"/>
                  <a:gd name="T5" fmla="*/ 4 h 51"/>
                  <a:gd name="T6" fmla="*/ 1 w 9"/>
                  <a:gd name="T7" fmla="*/ 6 h 51"/>
                  <a:gd name="T8" fmla="*/ 1 w 9"/>
                  <a:gd name="T9" fmla="*/ 7 h 51"/>
                  <a:gd name="T10" fmla="*/ 0 w 9"/>
                  <a:gd name="T11" fmla="*/ 6 h 51"/>
                  <a:gd name="T12" fmla="*/ 1 w 9"/>
                  <a:gd name="T13" fmla="*/ 4 h 51"/>
                  <a:gd name="T14" fmla="*/ 1 w 9"/>
                  <a:gd name="T15" fmla="*/ 2 h 51"/>
                  <a:gd name="T16" fmla="*/ 1 w 9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1"/>
                  <a:gd name="T29" fmla="*/ 9 w 9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1">
                    <a:moveTo>
                      <a:pt x="5" y="0"/>
                    </a:moveTo>
                    <a:lnTo>
                      <a:pt x="8" y="13"/>
                    </a:lnTo>
                    <a:lnTo>
                      <a:pt x="9" y="29"/>
                    </a:lnTo>
                    <a:lnTo>
                      <a:pt x="8" y="44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" y="31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103"/>
              <p:cNvSpPr>
                <a:spLocks/>
              </p:cNvSpPr>
              <p:nvPr/>
            </p:nvSpPr>
            <p:spPr bwMode="auto">
              <a:xfrm>
                <a:off x="587" y="100"/>
                <a:ext cx="8" cy="25"/>
              </a:xfrm>
              <a:custGeom>
                <a:avLst/>
                <a:gdLst>
                  <a:gd name="T0" fmla="*/ 2 w 15"/>
                  <a:gd name="T1" fmla="*/ 0 h 51"/>
                  <a:gd name="T2" fmla="*/ 2 w 15"/>
                  <a:gd name="T3" fmla="*/ 1 h 51"/>
                  <a:gd name="T4" fmla="*/ 2 w 15"/>
                  <a:gd name="T5" fmla="*/ 3 h 51"/>
                  <a:gd name="T6" fmla="*/ 2 w 15"/>
                  <a:gd name="T7" fmla="*/ 5 h 51"/>
                  <a:gd name="T8" fmla="*/ 1 w 15"/>
                  <a:gd name="T9" fmla="*/ 6 h 51"/>
                  <a:gd name="T10" fmla="*/ 0 w 15"/>
                  <a:gd name="T11" fmla="*/ 5 h 51"/>
                  <a:gd name="T12" fmla="*/ 1 w 15"/>
                  <a:gd name="T13" fmla="*/ 3 h 51"/>
                  <a:gd name="T14" fmla="*/ 2 w 15"/>
                  <a:gd name="T15" fmla="*/ 1 h 51"/>
                  <a:gd name="T16" fmla="*/ 2 w 15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1"/>
                  <a:gd name="T29" fmla="*/ 15 w 15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1">
                    <a:moveTo>
                      <a:pt x="15" y="0"/>
                    </a:moveTo>
                    <a:lnTo>
                      <a:pt x="15" y="12"/>
                    </a:lnTo>
                    <a:lnTo>
                      <a:pt x="13" y="29"/>
                    </a:lnTo>
                    <a:lnTo>
                      <a:pt x="10" y="44"/>
                    </a:lnTo>
                    <a:lnTo>
                      <a:pt x="3" y="51"/>
                    </a:lnTo>
                    <a:lnTo>
                      <a:pt x="0" y="44"/>
                    </a:lnTo>
                    <a:lnTo>
                      <a:pt x="4" y="29"/>
                    </a:lnTo>
                    <a:lnTo>
                      <a:pt x="10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104"/>
              <p:cNvSpPr>
                <a:spLocks/>
              </p:cNvSpPr>
              <p:nvPr/>
            </p:nvSpPr>
            <p:spPr bwMode="auto">
              <a:xfrm>
                <a:off x="612" y="111"/>
                <a:ext cx="4" cy="24"/>
              </a:xfrm>
              <a:custGeom>
                <a:avLst/>
                <a:gdLst>
                  <a:gd name="T0" fmla="*/ 0 w 9"/>
                  <a:gd name="T1" fmla="*/ 0 h 49"/>
                  <a:gd name="T2" fmla="*/ 0 w 9"/>
                  <a:gd name="T3" fmla="*/ 0 h 49"/>
                  <a:gd name="T4" fmla="*/ 1 w 9"/>
                  <a:gd name="T5" fmla="*/ 2 h 49"/>
                  <a:gd name="T6" fmla="*/ 1 w 9"/>
                  <a:gd name="T7" fmla="*/ 4 h 49"/>
                  <a:gd name="T8" fmla="*/ 0 w 9"/>
                  <a:gd name="T9" fmla="*/ 6 h 49"/>
                  <a:gd name="T10" fmla="*/ 0 w 9"/>
                  <a:gd name="T11" fmla="*/ 5 h 49"/>
                  <a:gd name="T12" fmla="*/ 0 w 9"/>
                  <a:gd name="T13" fmla="*/ 3 h 49"/>
                  <a:gd name="T14" fmla="*/ 0 w 9"/>
                  <a:gd name="T15" fmla="*/ 1 h 49"/>
                  <a:gd name="T16" fmla="*/ 0 w 9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9"/>
                  <a:gd name="T29" fmla="*/ 9 w 9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9">
                    <a:moveTo>
                      <a:pt x="1" y="0"/>
                    </a:moveTo>
                    <a:lnTo>
                      <a:pt x="6" y="7"/>
                    </a:lnTo>
                    <a:lnTo>
                      <a:pt x="8" y="22"/>
                    </a:lnTo>
                    <a:lnTo>
                      <a:pt x="9" y="38"/>
                    </a:lnTo>
                    <a:lnTo>
                      <a:pt x="5" y="49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Freeform 105"/>
              <p:cNvSpPr>
                <a:spLocks/>
              </p:cNvSpPr>
              <p:nvPr/>
            </p:nvSpPr>
            <p:spPr bwMode="auto">
              <a:xfrm>
                <a:off x="622" y="113"/>
                <a:ext cx="10" cy="28"/>
              </a:xfrm>
              <a:custGeom>
                <a:avLst/>
                <a:gdLst>
                  <a:gd name="T0" fmla="*/ 0 w 19"/>
                  <a:gd name="T1" fmla="*/ 0 h 55"/>
                  <a:gd name="T2" fmla="*/ 1 w 19"/>
                  <a:gd name="T3" fmla="*/ 2 h 55"/>
                  <a:gd name="T4" fmla="*/ 2 w 19"/>
                  <a:gd name="T5" fmla="*/ 4 h 55"/>
                  <a:gd name="T6" fmla="*/ 3 w 19"/>
                  <a:gd name="T7" fmla="*/ 6 h 55"/>
                  <a:gd name="T8" fmla="*/ 2 w 19"/>
                  <a:gd name="T9" fmla="*/ 7 h 55"/>
                  <a:gd name="T10" fmla="*/ 2 w 19"/>
                  <a:gd name="T11" fmla="*/ 7 h 55"/>
                  <a:gd name="T12" fmla="*/ 1 w 19"/>
                  <a:gd name="T13" fmla="*/ 4 h 55"/>
                  <a:gd name="T14" fmla="*/ 1 w 19"/>
                  <a:gd name="T15" fmla="*/ 2 h 55"/>
                  <a:gd name="T16" fmla="*/ 0 w 19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5"/>
                  <a:gd name="T29" fmla="*/ 19 w 19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5">
                    <a:moveTo>
                      <a:pt x="0" y="0"/>
                    </a:moveTo>
                    <a:lnTo>
                      <a:pt x="8" y="14"/>
                    </a:lnTo>
                    <a:lnTo>
                      <a:pt x="16" y="31"/>
                    </a:lnTo>
                    <a:lnTo>
                      <a:pt x="19" y="47"/>
                    </a:lnTo>
                    <a:lnTo>
                      <a:pt x="16" y="55"/>
                    </a:lnTo>
                    <a:lnTo>
                      <a:pt x="9" y="50"/>
                    </a:lnTo>
                    <a:lnTo>
                      <a:pt x="6" y="32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Freeform 106"/>
              <p:cNvSpPr>
                <a:spLocks/>
              </p:cNvSpPr>
              <p:nvPr/>
            </p:nvSpPr>
            <p:spPr bwMode="auto">
              <a:xfrm>
                <a:off x="635" y="116"/>
                <a:ext cx="11" cy="31"/>
              </a:xfrm>
              <a:custGeom>
                <a:avLst/>
                <a:gdLst>
                  <a:gd name="T0" fmla="*/ 0 w 22"/>
                  <a:gd name="T1" fmla="*/ 0 h 61"/>
                  <a:gd name="T2" fmla="*/ 1 w 22"/>
                  <a:gd name="T3" fmla="*/ 2 h 61"/>
                  <a:gd name="T4" fmla="*/ 2 w 22"/>
                  <a:gd name="T5" fmla="*/ 5 h 61"/>
                  <a:gd name="T6" fmla="*/ 3 w 22"/>
                  <a:gd name="T7" fmla="*/ 7 h 61"/>
                  <a:gd name="T8" fmla="*/ 3 w 22"/>
                  <a:gd name="T9" fmla="*/ 8 h 61"/>
                  <a:gd name="T10" fmla="*/ 1 w 22"/>
                  <a:gd name="T11" fmla="*/ 7 h 61"/>
                  <a:gd name="T12" fmla="*/ 1 w 22"/>
                  <a:gd name="T13" fmla="*/ 4 h 61"/>
                  <a:gd name="T14" fmla="*/ 1 w 22"/>
                  <a:gd name="T15" fmla="*/ 2 h 61"/>
                  <a:gd name="T16" fmla="*/ 0 w 22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1"/>
                  <a:gd name="T29" fmla="*/ 22 w 22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1">
                    <a:moveTo>
                      <a:pt x="0" y="0"/>
                    </a:moveTo>
                    <a:lnTo>
                      <a:pt x="7" y="14"/>
                    </a:lnTo>
                    <a:lnTo>
                      <a:pt x="16" y="34"/>
                    </a:lnTo>
                    <a:lnTo>
                      <a:pt x="22" y="53"/>
                    </a:lnTo>
                    <a:lnTo>
                      <a:pt x="20" y="61"/>
                    </a:lnTo>
                    <a:lnTo>
                      <a:pt x="12" y="52"/>
                    </a:lnTo>
                    <a:lnTo>
                      <a:pt x="7" y="32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Freeform 107"/>
              <p:cNvSpPr>
                <a:spLocks/>
              </p:cNvSpPr>
              <p:nvPr/>
            </p:nvSpPr>
            <p:spPr bwMode="auto">
              <a:xfrm>
                <a:off x="658" y="115"/>
                <a:ext cx="19" cy="32"/>
              </a:xfrm>
              <a:custGeom>
                <a:avLst/>
                <a:gdLst>
                  <a:gd name="T0" fmla="*/ 0 w 37"/>
                  <a:gd name="T1" fmla="*/ 0 h 63"/>
                  <a:gd name="T2" fmla="*/ 1 w 37"/>
                  <a:gd name="T3" fmla="*/ 1 h 63"/>
                  <a:gd name="T4" fmla="*/ 2 w 37"/>
                  <a:gd name="T5" fmla="*/ 2 h 63"/>
                  <a:gd name="T6" fmla="*/ 3 w 37"/>
                  <a:gd name="T7" fmla="*/ 3 h 63"/>
                  <a:gd name="T8" fmla="*/ 4 w 37"/>
                  <a:gd name="T9" fmla="*/ 5 h 63"/>
                  <a:gd name="T10" fmla="*/ 5 w 37"/>
                  <a:gd name="T11" fmla="*/ 6 h 63"/>
                  <a:gd name="T12" fmla="*/ 5 w 37"/>
                  <a:gd name="T13" fmla="*/ 7 h 63"/>
                  <a:gd name="T14" fmla="*/ 5 w 37"/>
                  <a:gd name="T15" fmla="*/ 8 h 63"/>
                  <a:gd name="T16" fmla="*/ 5 w 37"/>
                  <a:gd name="T17" fmla="*/ 8 h 63"/>
                  <a:gd name="T18" fmla="*/ 5 w 37"/>
                  <a:gd name="T19" fmla="*/ 8 h 63"/>
                  <a:gd name="T20" fmla="*/ 4 w 37"/>
                  <a:gd name="T21" fmla="*/ 7 h 63"/>
                  <a:gd name="T22" fmla="*/ 3 w 37"/>
                  <a:gd name="T23" fmla="*/ 6 h 63"/>
                  <a:gd name="T24" fmla="*/ 3 w 37"/>
                  <a:gd name="T25" fmla="*/ 5 h 63"/>
                  <a:gd name="T26" fmla="*/ 2 w 37"/>
                  <a:gd name="T27" fmla="*/ 3 h 63"/>
                  <a:gd name="T28" fmla="*/ 2 w 37"/>
                  <a:gd name="T29" fmla="*/ 2 h 63"/>
                  <a:gd name="T30" fmla="*/ 1 w 37"/>
                  <a:gd name="T31" fmla="*/ 1 h 63"/>
                  <a:gd name="T32" fmla="*/ 0 w 37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63"/>
                  <a:gd name="T53" fmla="*/ 37 w 37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63">
                    <a:moveTo>
                      <a:pt x="0" y="0"/>
                    </a:moveTo>
                    <a:lnTo>
                      <a:pt x="6" y="5"/>
                    </a:lnTo>
                    <a:lnTo>
                      <a:pt x="13" y="13"/>
                    </a:lnTo>
                    <a:lnTo>
                      <a:pt x="20" y="23"/>
                    </a:lnTo>
                    <a:lnTo>
                      <a:pt x="27" y="33"/>
                    </a:lnTo>
                    <a:lnTo>
                      <a:pt x="33" y="43"/>
                    </a:lnTo>
                    <a:lnTo>
                      <a:pt x="36" y="53"/>
                    </a:lnTo>
                    <a:lnTo>
                      <a:pt x="37" y="60"/>
                    </a:lnTo>
                    <a:lnTo>
                      <a:pt x="36" y="63"/>
                    </a:lnTo>
                    <a:lnTo>
                      <a:pt x="33" y="62"/>
                    </a:lnTo>
                    <a:lnTo>
                      <a:pt x="28" y="56"/>
                    </a:lnTo>
                    <a:lnTo>
                      <a:pt x="23" y="47"/>
                    </a:lnTo>
                    <a:lnTo>
                      <a:pt x="19" y="35"/>
                    </a:lnTo>
                    <a:lnTo>
                      <a:pt x="14" y="24"/>
                    </a:lnTo>
                    <a:lnTo>
                      <a:pt x="10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Freeform 108"/>
              <p:cNvSpPr>
                <a:spLocks/>
              </p:cNvSpPr>
              <p:nvPr/>
            </p:nvSpPr>
            <p:spPr bwMode="auto">
              <a:xfrm>
                <a:off x="684" y="111"/>
                <a:ext cx="21" cy="29"/>
              </a:xfrm>
              <a:custGeom>
                <a:avLst/>
                <a:gdLst>
                  <a:gd name="T0" fmla="*/ 0 w 42"/>
                  <a:gd name="T1" fmla="*/ 0 h 59"/>
                  <a:gd name="T2" fmla="*/ 1 w 42"/>
                  <a:gd name="T3" fmla="*/ 0 h 59"/>
                  <a:gd name="T4" fmla="*/ 1 w 42"/>
                  <a:gd name="T5" fmla="*/ 1 h 59"/>
                  <a:gd name="T6" fmla="*/ 3 w 42"/>
                  <a:gd name="T7" fmla="*/ 2 h 59"/>
                  <a:gd name="T8" fmla="*/ 3 w 42"/>
                  <a:gd name="T9" fmla="*/ 3 h 59"/>
                  <a:gd name="T10" fmla="*/ 5 w 42"/>
                  <a:gd name="T11" fmla="*/ 5 h 59"/>
                  <a:gd name="T12" fmla="*/ 5 w 42"/>
                  <a:gd name="T13" fmla="*/ 6 h 59"/>
                  <a:gd name="T14" fmla="*/ 5 w 42"/>
                  <a:gd name="T15" fmla="*/ 7 h 59"/>
                  <a:gd name="T16" fmla="*/ 5 w 42"/>
                  <a:gd name="T17" fmla="*/ 7 h 59"/>
                  <a:gd name="T18" fmla="*/ 5 w 42"/>
                  <a:gd name="T19" fmla="*/ 7 h 59"/>
                  <a:gd name="T20" fmla="*/ 3 w 42"/>
                  <a:gd name="T21" fmla="*/ 6 h 59"/>
                  <a:gd name="T22" fmla="*/ 3 w 42"/>
                  <a:gd name="T23" fmla="*/ 5 h 59"/>
                  <a:gd name="T24" fmla="*/ 3 w 42"/>
                  <a:gd name="T25" fmla="*/ 4 h 59"/>
                  <a:gd name="T26" fmla="*/ 1 w 42"/>
                  <a:gd name="T27" fmla="*/ 2 h 59"/>
                  <a:gd name="T28" fmla="*/ 1 w 42"/>
                  <a:gd name="T29" fmla="*/ 1 h 59"/>
                  <a:gd name="T30" fmla="*/ 1 w 42"/>
                  <a:gd name="T31" fmla="*/ 0 h 59"/>
                  <a:gd name="T32" fmla="*/ 0 w 42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59"/>
                  <a:gd name="T53" fmla="*/ 42 w 42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59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1"/>
                    </a:lnTo>
                    <a:lnTo>
                      <a:pt x="28" y="30"/>
                    </a:lnTo>
                    <a:lnTo>
                      <a:pt x="35" y="41"/>
                    </a:lnTo>
                    <a:lnTo>
                      <a:pt x="40" y="49"/>
                    </a:lnTo>
                    <a:lnTo>
                      <a:pt x="42" y="56"/>
                    </a:lnTo>
                    <a:lnTo>
                      <a:pt x="40" y="59"/>
                    </a:lnTo>
                    <a:lnTo>
                      <a:pt x="36" y="58"/>
                    </a:lnTo>
                    <a:lnTo>
                      <a:pt x="31" y="52"/>
                    </a:lnTo>
                    <a:lnTo>
                      <a:pt x="25" y="44"/>
                    </a:lnTo>
                    <a:lnTo>
                      <a:pt x="20" y="33"/>
                    </a:lnTo>
                    <a:lnTo>
                      <a:pt x="14" y="22"/>
                    </a:lnTo>
                    <a:lnTo>
                      <a:pt x="8" y="12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Freeform 109"/>
              <p:cNvSpPr>
                <a:spLocks/>
              </p:cNvSpPr>
              <p:nvPr/>
            </p:nvSpPr>
            <p:spPr bwMode="auto">
              <a:xfrm>
                <a:off x="647" y="117"/>
                <a:ext cx="18" cy="27"/>
              </a:xfrm>
              <a:custGeom>
                <a:avLst/>
                <a:gdLst>
                  <a:gd name="T0" fmla="*/ 0 w 37"/>
                  <a:gd name="T1" fmla="*/ 0 h 54"/>
                  <a:gd name="T2" fmla="*/ 0 w 37"/>
                  <a:gd name="T3" fmla="*/ 1 h 54"/>
                  <a:gd name="T4" fmla="*/ 1 w 37"/>
                  <a:gd name="T5" fmla="*/ 2 h 54"/>
                  <a:gd name="T6" fmla="*/ 2 w 37"/>
                  <a:gd name="T7" fmla="*/ 3 h 54"/>
                  <a:gd name="T8" fmla="*/ 3 w 37"/>
                  <a:gd name="T9" fmla="*/ 3 h 54"/>
                  <a:gd name="T10" fmla="*/ 3 w 37"/>
                  <a:gd name="T11" fmla="*/ 5 h 54"/>
                  <a:gd name="T12" fmla="*/ 4 w 37"/>
                  <a:gd name="T13" fmla="*/ 6 h 54"/>
                  <a:gd name="T14" fmla="*/ 4 w 37"/>
                  <a:gd name="T15" fmla="*/ 7 h 54"/>
                  <a:gd name="T16" fmla="*/ 4 w 37"/>
                  <a:gd name="T17" fmla="*/ 7 h 54"/>
                  <a:gd name="T18" fmla="*/ 3 w 37"/>
                  <a:gd name="T19" fmla="*/ 7 h 54"/>
                  <a:gd name="T20" fmla="*/ 3 w 37"/>
                  <a:gd name="T21" fmla="*/ 6 h 54"/>
                  <a:gd name="T22" fmla="*/ 2 w 37"/>
                  <a:gd name="T23" fmla="*/ 5 h 54"/>
                  <a:gd name="T24" fmla="*/ 1 w 37"/>
                  <a:gd name="T25" fmla="*/ 3 h 54"/>
                  <a:gd name="T26" fmla="*/ 1 w 37"/>
                  <a:gd name="T27" fmla="*/ 3 h 54"/>
                  <a:gd name="T28" fmla="*/ 0 w 37"/>
                  <a:gd name="T29" fmla="*/ 2 h 54"/>
                  <a:gd name="T30" fmla="*/ 0 w 37"/>
                  <a:gd name="T31" fmla="*/ 1 h 54"/>
                  <a:gd name="T32" fmla="*/ 0 w 37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4"/>
                  <a:gd name="T53" fmla="*/ 37 w 37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4">
                    <a:moveTo>
                      <a:pt x="0" y="0"/>
                    </a:moveTo>
                    <a:lnTo>
                      <a:pt x="5" y="5"/>
                    </a:lnTo>
                    <a:lnTo>
                      <a:pt x="11" y="12"/>
                    </a:lnTo>
                    <a:lnTo>
                      <a:pt x="18" y="21"/>
                    </a:lnTo>
                    <a:lnTo>
                      <a:pt x="24" y="30"/>
                    </a:lnTo>
                    <a:lnTo>
                      <a:pt x="31" y="38"/>
                    </a:lnTo>
                    <a:lnTo>
                      <a:pt x="36" y="46"/>
                    </a:lnTo>
                    <a:lnTo>
                      <a:pt x="37" y="52"/>
                    </a:lnTo>
                    <a:lnTo>
                      <a:pt x="35" y="54"/>
                    </a:lnTo>
                    <a:lnTo>
                      <a:pt x="30" y="53"/>
                    </a:lnTo>
                    <a:lnTo>
                      <a:pt x="24" y="47"/>
                    </a:lnTo>
                    <a:lnTo>
                      <a:pt x="20" y="40"/>
                    </a:lnTo>
                    <a:lnTo>
                      <a:pt x="14" y="30"/>
                    </a:lnTo>
                    <a:lnTo>
                      <a:pt x="10" y="21"/>
                    </a:lnTo>
                    <a:lnTo>
                      <a:pt x="6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Freeform 110"/>
              <p:cNvSpPr>
                <a:spLocks/>
              </p:cNvSpPr>
              <p:nvPr/>
            </p:nvSpPr>
            <p:spPr bwMode="auto">
              <a:xfrm>
                <a:off x="648" y="78"/>
                <a:ext cx="23" cy="41"/>
              </a:xfrm>
              <a:custGeom>
                <a:avLst/>
                <a:gdLst>
                  <a:gd name="T0" fmla="*/ 6 w 45"/>
                  <a:gd name="T1" fmla="*/ 0 h 83"/>
                  <a:gd name="T2" fmla="*/ 6 w 45"/>
                  <a:gd name="T3" fmla="*/ 0 h 83"/>
                  <a:gd name="T4" fmla="*/ 6 w 45"/>
                  <a:gd name="T5" fmla="*/ 1 h 83"/>
                  <a:gd name="T6" fmla="*/ 5 w 45"/>
                  <a:gd name="T7" fmla="*/ 3 h 83"/>
                  <a:gd name="T8" fmla="*/ 4 w 45"/>
                  <a:gd name="T9" fmla="*/ 4 h 83"/>
                  <a:gd name="T10" fmla="*/ 4 w 45"/>
                  <a:gd name="T11" fmla="*/ 6 h 83"/>
                  <a:gd name="T12" fmla="*/ 3 w 45"/>
                  <a:gd name="T13" fmla="*/ 8 h 83"/>
                  <a:gd name="T14" fmla="*/ 1 w 45"/>
                  <a:gd name="T15" fmla="*/ 9 h 83"/>
                  <a:gd name="T16" fmla="*/ 0 w 45"/>
                  <a:gd name="T17" fmla="*/ 10 h 83"/>
                  <a:gd name="T18" fmla="*/ 1 w 45"/>
                  <a:gd name="T19" fmla="*/ 9 h 83"/>
                  <a:gd name="T20" fmla="*/ 1 w 45"/>
                  <a:gd name="T21" fmla="*/ 8 h 83"/>
                  <a:gd name="T22" fmla="*/ 2 w 45"/>
                  <a:gd name="T23" fmla="*/ 6 h 83"/>
                  <a:gd name="T24" fmla="*/ 3 w 45"/>
                  <a:gd name="T25" fmla="*/ 4 h 83"/>
                  <a:gd name="T26" fmla="*/ 4 w 45"/>
                  <a:gd name="T27" fmla="*/ 2 h 83"/>
                  <a:gd name="T28" fmla="*/ 5 w 45"/>
                  <a:gd name="T29" fmla="*/ 1 h 83"/>
                  <a:gd name="T30" fmla="*/ 5 w 45"/>
                  <a:gd name="T31" fmla="*/ 0 h 83"/>
                  <a:gd name="T32" fmla="*/ 6 w 45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83"/>
                  <a:gd name="T53" fmla="*/ 45 w 4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83">
                    <a:moveTo>
                      <a:pt x="44" y="0"/>
                    </a:moveTo>
                    <a:lnTo>
                      <a:pt x="45" y="4"/>
                    </a:lnTo>
                    <a:lnTo>
                      <a:pt x="44" y="13"/>
                    </a:lnTo>
                    <a:lnTo>
                      <a:pt x="39" y="25"/>
                    </a:lnTo>
                    <a:lnTo>
                      <a:pt x="32" y="39"/>
                    </a:lnTo>
                    <a:lnTo>
                      <a:pt x="25" y="54"/>
                    </a:lnTo>
                    <a:lnTo>
                      <a:pt x="17" y="67"/>
                    </a:lnTo>
                    <a:lnTo>
                      <a:pt x="8" y="77"/>
                    </a:lnTo>
                    <a:lnTo>
                      <a:pt x="0" y="83"/>
                    </a:lnTo>
                    <a:lnTo>
                      <a:pt x="2" y="77"/>
                    </a:lnTo>
                    <a:lnTo>
                      <a:pt x="8" y="65"/>
                    </a:lnTo>
                    <a:lnTo>
                      <a:pt x="14" y="52"/>
                    </a:lnTo>
                    <a:lnTo>
                      <a:pt x="20" y="37"/>
                    </a:lnTo>
                    <a:lnTo>
                      <a:pt x="29" y="23"/>
                    </a:lnTo>
                    <a:lnTo>
                      <a:pt x="34" y="10"/>
                    </a:lnTo>
                    <a:lnTo>
                      <a:pt x="40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Freeform 111"/>
              <p:cNvSpPr>
                <a:spLocks/>
              </p:cNvSpPr>
              <p:nvPr/>
            </p:nvSpPr>
            <p:spPr bwMode="auto">
              <a:xfrm>
                <a:off x="669" y="84"/>
                <a:ext cx="20" cy="32"/>
              </a:xfrm>
              <a:custGeom>
                <a:avLst/>
                <a:gdLst>
                  <a:gd name="T0" fmla="*/ 5 w 40"/>
                  <a:gd name="T1" fmla="*/ 0 h 66"/>
                  <a:gd name="T2" fmla="*/ 5 w 40"/>
                  <a:gd name="T3" fmla="*/ 0 h 66"/>
                  <a:gd name="T4" fmla="*/ 5 w 40"/>
                  <a:gd name="T5" fmla="*/ 1 h 66"/>
                  <a:gd name="T6" fmla="*/ 5 w 40"/>
                  <a:gd name="T7" fmla="*/ 2 h 66"/>
                  <a:gd name="T8" fmla="*/ 3 w 40"/>
                  <a:gd name="T9" fmla="*/ 3 h 66"/>
                  <a:gd name="T10" fmla="*/ 3 w 40"/>
                  <a:gd name="T11" fmla="*/ 5 h 66"/>
                  <a:gd name="T12" fmla="*/ 3 w 40"/>
                  <a:gd name="T13" fmla="*/ 6 h 66"/>
                  <a:gd name="T14" fmla="*/ 1 w 40"/>
                  <a:gd name="T15" fmla="*/ 7 h 66"/>
                  <a:gd name="T16" fmla="*/ 0 w 40"/>
                  <a:gd name="T17" fmla="*/ 8 h 66"/>
                  <a:gd name="T18" fmla="*/ 1 w 40"/>
                  <a:gd name="T19" fmla="*/ 7 h 66"/>
                  <a:gd name="T20" fmla="*/ 1 w 40"/>
                  <a:gd name="T21" fmla="*/ 6 h 66"/>
                  <a:gd name="T22" fmla="*/ 2 w 40"/>
                  <a:gd name="T23" fmla="*/ 4 h 66"/>
                  <a:gd name="T24" fmla="*/ 3 w 40"/>
                  <a:gd name="T25" fmla="*/ 3 h 66"/>
                  <a:gd name="T26" fmla="*/ 3 w 40"/>
                  <a:gd name="T27" fmla="*/ 2 h 66"/>
                  <a:gd name="T28" fmla="*/ 4 w 40"/>
                  <a:gd name="T29" fmla="*/ 0 h 66"/>
                  <a:gd name="T30" fmla="*/ 5 w 40"/>
                  <a:gd name="T31" fmla="*/ 0 h 66"/>
                  <a:gd name="T32" fmla="*/ 5 w 40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66"/>
                  <a:gd name="T53" fmla="*/ 40 w 40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66">
                    <a:moveTo>
                      <a:pt x="39" y="0"/>
                    </a:moveTo>
                    <a:lnTo>
                      <a:pt x="40" y="4"/>
                    </a:lnTo>
                    <a:lnTo>
                      <a:pt x="38" y="9"/>
                    </a:lnTo>
                    <a:lnTo>
                      <a:pt x="36" y="19"/>
                    </a:lnTo>
                    <a:lnTo>
                      <a:pt x="30" y="29"/>
                    </a:lnTo>
                    <a:lnTo>
                      <a:pt x="24" y="41"/>
                    </a:lnTo>
                    <a:lnTo>
                      <a:pt x="17" y="51"/>
                    </a:lnTo>
                    <a:lnTo>
                      <a:pt x="9" y="60"/>
                    </a:lnTo>
                    <a:lnTo>
                      <a:pt x="0" y="66"/>
                    </a:lnTo>
                    <a:lnTo>
                      <a:pt x="5" y="59"/>
                    </a:lnTo>
                    <a:lnTo>
                      <a:pt x="10" y="49"/>
                    </a:lnTo>
                    <a:lnTo>
                      <a:pt x="16" y="38"/>
                    </a:lnTo>
                    <a:lnTo>
                      <a:pt x="22" y="27"/>
                    </a:lnTo>
                    <a:lnTo>
                      <a:pt x="28" y="16"/>
                    </a:lnTo>
                    <a:lnTo>
                      <a:pt x="32" y="7"/>
                    </a:lnTo>
                    <a:lnTo>
                      <a:pt x="37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Freeform 112"/>
              <p:cNvSpPr>
                <a:spLocks/>
              </p:cNvSpPr>
              <p:nvPr/>
            </p:nvSpPr>
            <p:spPr bwMode="auto">
              <a:xfrm>
                <a:off x="671" y="114"/>
                <a:ext cx="21" cy="29"/>
              </a:xfrm>
              <a:custGeom>
                <a:avLst/>
                <a:gdLst>
                  <a:gd name="T0" fmla="*/ 0 w 41"/>
                  <a:gd name="T1" fmla="*/ 0 h 58"/>
                  <a:gd name="T2" fmla="*/ 1 w 41"/>
                  <a:gd name="T3" fmla="*/ 1 h 58"/>
                  <a:gd name="T4" fmla="*/ 2 w 41"/>
                  <a:gd name="T5" fmla="*/ 2 h 58"/>
                  <a:gd name="T6" fmla="*/ 3 w 41"/>
                  <a:gd name="T7" fmla="*/ 3 h 58"/>
                  <a:gd name="T8" fmla="*/ 4 w 41"/>
                  <a:gd name="T9" fmla="*/ 4 h 58"/>
                  <a:gd name="T10" fmla="*/ 5 w 41"/>
                  <a:gd name="T11" fmla="*/ 5 h 58"/>
                  <a:gd name="T12" fmla="*/ 5 w 41"/>
                  <a:gd name="T13" fmla="*/ 6 h 58"/>
                  <a:gd name="T14" fmla="*/ 6 w 41"/>
                  <a:gd name="T15" fmla="*/ 7 h 58"/>
                  <a:gd name="T16" fmla="*/ 5 w 41"/>
                  <a:gd name="T17" fmla="*/ 7 h 58"/>
                  <a:gd name="T18" fmla="*/ 5 w 41"/>
                  <a:gd name="T19" fmla="*/ 7 h 58"/>
                  <a:gd name="T20" fmla="*/ 4 w 41"/>
                  <a:gd name="T21" fmla="*/ 7 h 58"/>
                  <a:gd name="T22" fmla="*/ 4 w 41"/>
                  <a:gd name="T23" fmla="*/ 6 h 58"/>
                  <a:gd name="T24" fmla="*/ 3 w 41"/>
                  <a:gd name="T25" fmla="*/ 5 h 58"/>
                  <a:gd name="T26" fmla="*/ 2 w 41"/>
                  <a:gd name="T27" fmla="*/ 3 h 58"/>
                  <a:gd name="T28" fmla="*/ 1 w 41"/>
                  <a:gd name="T29" fmla="*/ 2 h 58"/>
                  <a:gd name="T30" fmla="*/ 1 w 41"/>
                  <a:gd name="T31" fmla="*/ 1 h 58"/>
                  <a:gd name="T32" fmla="*/ 0 w 41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58"/>
                  <a:gd name="T53" fmla="*/ 41 w 41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58">
                    <a:moveTo>
                      <a:pt x="0" y="0"/>
                    </a:moveTo>
                    <a:lnTo>
                      <a:pt x="4" y="5"/>
                    </a:lnTo>
                    <a:lnTo>
                      <a:pt x="12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39"/>
                    </a:lnTo>
                    <a:lnTo>
                      <a:pt x="40" y="48"/>
                    </a:lnTo>
                    <a:lnTo>
                      <a:pt x="41" y="54"/>
                    </a:lnTo>
                    <a:lnTo>
                      <a:pt x="40" y="58"/>
                    </a:lnTo>
                    <a:lnTo>
                      <a:pt x="36" y="57"/>
                    </a:lnTo>
                    <a:lnTo>
                      <a:pt x="31" y="52"/>
                    </a:lnTo>
                    <a:lnTo>
                      <a:pt x="25" y="43"/>
                    </a:lnTo>
                    <a:lnTo>
                      <a:pt x="18" y="33"/>
                    </a:lnTo>
                    <a:lnTo>
                      <a:pt x="12" y="21"/>
                    </a:lnTo>
                    <a:lnTo>
                      <a:pt x="8" y="1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Freeform 113"/>
              <p:cNvSpPr>
                <a:spLocks/>
              </p:cNvSpPr>
              <p:nvPr/>
            </p:nvSpPr>
            <p:spPr bwMode="auto">
              <a:xfrm>
                <a:off x="690" y="49"/>
                <a:ext cx="101" cy="21"/>
              </a:xfrm>
              <a:custGeom>
                <a:avLst/>
                <a:gdLst>
                  <a:gd name="T0" fmla="*/ 0 w 201"/>
                  <a:gd name="T1" fmla="*/ 0 h 43"/>
                  <a:gd name="T2" fmla="*/ 0 w 201"/>
                  <a:gd name="T3" fmla="*/ 0 h 43"/>
                  <a:gd name="T4" fmla="*/ 1 w 201"/>
                  <a:gd name="T5" fmla="*/ 0 h 43"/>
                  <a:gd name="T6" fmla="*/ 1 w 201"/>
                  <a:gd name="T7" fmla="*/ 0 h 43"/>
                  <a:gd name="T8" fmla="*/ 1 w 201"/>
                  <a:gd name="T9" fmla="*/ 0 h 43"/>
                  <a:gd name="T10" fmla="*/ 3 w 201"/>
                  <a:gd name="T11" fmla="*/ 1 h 43"/>
                  <a:gd name="T12" fmla="*/ 4 w 201"/>
                  <a:gd name="T13" fmla="*/ 2 h 43"/>
                  <a:gd name="T14" fmla="*/ 6 w 201"/>
                  <a:gd name="T15" fmla="*/ 3 h 43"/>
                  <a:gd name="T16" fmla="*/ 8 w 201"/>
                  <a:gd name="T17" fmla="*/ 3 h 43"/>
                  <a:gd name="T18" fmla="*/ 9 w 201"/>
                  <a:gd name="T19" fmla="*/ 4 h 43"/>
                  <a:gd name="T20" fmla="*/ 11 w 201"/>
                  <a:gd name="T21" fmla="*/ 4 h 43"/>
                  <a:gd name="T22" fmla="*/ 13 w 201"/>
                  <a:gd name="T23" fmla="*/ 4 h 43"/>
                  <a:gd name="T24" fmla="*/ 14 w 201"/>
                  <a:gd name="T25" fmla="*/ 4 h 43"/>
                  <a:gd name="T26" fmla="*/ 16 w 201"/>
                  <a:gd name="T27" fmla="*/ 4 h 43"/>
                  <a:gd name="T28" fmla="*/ 18 w 201"/>
                  <a:gd name="T29" fmla="*/ 3 h 43"/>
                  <a:gd name="T30" fmla="*/ 19 w 201"/>
                  <a:gd name="T31" fmla="*/ 3 h 43"/>
                  <a:gd name="T32" fmla="*/ 21 w 201"/>
                  <a:gd name="T33" fmla="*/ 3 h 43"/>
                  <a:gd name="T34" fmla="*/ 22 w 201"/>
                  <a:gd name="T35" fmla="*/ 2 h 43"/>
                  <a:gd name="T36" fmla="*/ 23 w 201"/>
                  <a:gd name="T37" fmla="*/ 2 h 43"/>
                  <a:gd name="T38" fmla="*/ 24 w 201"/>
                  <a:gd name="T39" fmla="*/ 1 h 43"/>
                  <a:gd name="T40" fmla="*/ 26 w 201"/>
                  <a:gd name="T41" fmla="*/ 1 h 43"/>
                  <a:gd name="T42" fmla="*/ 25 w 201"/>
                  <a:gd name="T43" fmla="*/ 2 h 43"/>
                  <a:gd name="T44" fmla="*/ 24 w 201"/>
                  <a:gd name="T45" fmla="*/ 2 h 43"/>
                  <a:gd name="T46" fmla="*/ 23 w 201"/>
                  <a:gd name="T47" fmla="*/ 3 h 43"/>
                  <a:gd name="T48" fmla="*/ 22 w 201"/>
                  <a:gd name="T49" fmla="*/ 4 h 43"/>
                  <a:gd name="T50" fmla="*/ 20 w 201"/>
                  <a:gd name="T51" fmla="*/ 4 h 43"/>
                  <a:gd name="T52" fmla="*/ 18 w 201"/>
                  <a:gd name="T53" fmla="*/ 4 h 43"/>
                  <a:gd name="T54" fmla="*/ 16 w 201"/>
                  <a:gd name="T55" fmla="*/ 5 h 43"/>
                  <a:gd name="T56" fmla="*/ 14 w 201"/>
                  <a:gd name="T57" fmla="*/ 5 h 43"/>
                  <a:gd name="T58" fmla="*/ 12 w 201"/>
                  <a:gd name="T59" fmla="*/ 5 h 43"/>
                  <a:gd name="T60" fmla="*/ 10 w 201"/>
                  <a:gd name="T61" fmla="*/ 5 h 43"/>
                  <a:gd name="T62" fmla="*/ 8 w 201"/>
                  <a:gd name="T63" fmla="*/ 4 h 43"/>
                  <a:gd name="T64" fmla="*/ 6 w 201"/>
                  <a:gd name="T65" fmla="*/ 4 h 43"/>
                  <a:gd name="T66" fmla="*/ 4 w 201"/>
                  <a:gd name="T67" fmla="*/ 3 h 43"/>
                  <a:gd name="T68" fmla="*/ 3 w 201"/>
                  <a:gd name="T69" fmla="*/ 2 h 43"/>
                  <a:gd name="T70" fmla="*/ 2 w 201"/>
                  <a:gd name="T71" fmla="*/ 1 h 43"/>
                  <a:gd name="T72" fmla="*/ 0 w 201"/>
                  <a:gd name="T73" fmla="*/ 0 h 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1"/>
                  <a:gd name="T112" fmla="*/ 0 h 43"/>
                  <a:gd name="T113" fmla="*/ 201 w 201"/>
                  <a:gd name="T114" fmla="*/ 43 h 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1" h="43">
                    <a:moveTo>
                      <a:pt x="0" y="5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7" y="10"/>
                    </a:lnTo>
                    <a:lnTo>
                      <a:pt x="30" y="18"/>
                    </a:lnTo>
                    <a:lnTo>
                      <a:pt x="44" y="24"/>
                    </a:lnTo>
                    <a:lnTo>
                      <a:pt x="57" y="29"/>
                    </a:lnTo>
                    <a:lnTo>
                      <a:pt x="71" y="32"/>
                    </a:lnTo>
                    <a:lnTo>
                      <a:pt x="85" y="33"/>
                    </a:lnTo>
                    <a:lnTo>
                      <a:pt x="98" y="33"/>
                    </a:lnTo>
                    <a:lnTo>
                      <a:pt x="112" y="33"/>
                    </a:lnTo>
                    <a:lnTo>
                      <a:pt x="124" y="32"/>
                    </a:lnTo>
                    <a:lnTo>
                      <a:pt x="137" y="30"/>
                    </a:lnTo>
                    <a:lnTo>
                      <a:pt x="150" y="28"/>
                    </a:lnTo>
                    <a:lnTo>
                      <a:pt x="161" y="24"/>
                    </a:lnTo>
                    <a:lnTo>
                      <a:pt x="173" y="21"/>
                    </a:lnTo>
                    <a:lnTo>
                      <a:pt x="183" y="17"/>
                    </a:lnTo>
                    <a:lnTo>
                      <a:pt x="192" y="15"/>
                    </a:lnTo>
                    <a:lnTo>
                      <a:pt x="201" y="12"/>
                    </a:lnTo>
                    <a:lnTo>
                      <a:pt x="197" y="17"/>
                    </a:lnTo>
                    <a:lnTo>
                      <a:pt x="190" y="23"/>
                    </a:lnTo>
                    <a:lnTo>
                      <a:pt x="181" y="28"/>
                    </a:lnTo>
                    <a:lnTo>
                      <a:pt x="169" y="32"/>
                    </a:lnTo>
                    <a:lnTo>
                      <a:pt x="155" y="37"/>
                    </a:lnTo>
                    <a:lnTo>
                      <a:pt x="141" y="39"/>
                    </a:lnTo>
                    <a:lnTo>
                      <a:pt x="125" y="42"/>
                    </a:lnTo>
                    <a:lnTo>
                      <a:pt x="109" y="43"/>
                    </a:lnTo>
                    <a:lnTo>
                      <a:pt x="93" y="43"/>
                    </a:lnTo>
                    <a:lnTo>
                      <a:pt x="77" y="42"/>
                    </a:lnTo>
                    <a:lnTo>
                      <a:pt x="61" y="38"/>
                    </a:lnTo>
                    <a:lnTo>
                      <a:pt x="46" y="35"/>
                    </a:lnTo>
                    <a:lnTo>
                      <a:pt x="32" y="30"/>
                    </a:lnTo>
                    <a:lnTo>
                      <a:pt x="19" y="23"/>
                    </a:lnTo>
                    <a:lnTo>
                      <a:pt x="9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Freeform 114"/>
              <p:cNvSpPr>
                <a:spLocks/>
              </p:cNvSpPr>
              <p:nvPr/>
            </p:nvSpPr>
            <p:spPr bwMode="auto">
              <a:xfrm>
                <a:off x="778" y="40"/>
                <a:ext cx="11" cy="22"/>
              </a:xfrm>
              <a:custGeom>
                <a:avLst/>
                <a:gdLst>
                  <a:gd name="T0" fmla="*/ 0 w 22"/>
                  <a:gd name="T1" fmla="*/ 5 h 45"/>
                  <a:gd name="T2" fmla="*/ 1 w 22"/>
                  <a:gd name="T3" fmla="*/ 4 h 45"/>
                  <a:gd name="T4" fmla="*/ 3 w 22"/>
                  <a:gd name="T5" fmla="*/ 2 h 45"/>
                  <a:gd name="T6" fmla="*/ 3 w 22"/>
                  <a:gd name="T7" fmla="*/ 0 h 45"/>
                  <a:gd name="T8" fmla="*/ 3 w 22"/>
                  <a:gd name="T9" fmla="*/ 0 h 45"/>
                  <a:gd name="T10" fmla="*/ 2 w 22"/>
                  <a:gd name="T11" fmla="*/ 0 h 45"/>
                  <a:gd name="T12" fmla="*/ 1 w 22"/>
                  <a:gd name="T13" fmla="*/ 2 h 45"/>
                  <a:gd name="T14" fmla="*/ 1 w 22"/>
                  <a:gd name="T15" fmla="*/ 3 h 45"/>
                  <a:gd name="T16" fmla="*/ 0 w 22"/>
                  <a:gd name="T17" fmla="*/ 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45"/>
                  <a:gd name="T29" fmla="*/ 22 w 22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45">
                    <a:moveTo>
                      <a:pt x="0" y="45"/>
                    </a:moveTo>
                    <a:lnTo>
                      <a:pt x="9" y="33"/>
                    </a:lnTo>
                    <a:lnTo>
                      <a:pt x="17" y="19"/>
                    </a:lnTo>
                    <a:lnTo>
                      <a:pt x="22" y="6"/>
                    </a:lnTo>
                    <a:lnTo>
                      <a:pt x="21" y="0"/>
                    </a:lnTo>
                    <a:lnTo>
                      <a:pt x="16" y="3"/>
                    </a:lnTo>
                    <a:lnTo>
                      <a:pt x="13" y="16"/>
                    </a:lnTo>
                    <a:lnTo>
                      <a:pt x="7" y="3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Freeform 115"/>
              <p:cNvSpPr>
                <a:spLocks/>
              </p:cNvSpPr>
              <p:nvPr/>
            </p:nvSpPr>
            <p:spPr bwMode="auto">
              <a:xfrm>
                <a:off x="769" y="40"/>
                <a:ext cx="13" cy="25"/>
              </a:xfrm>
              <a:custGeom>
                <a:avLst/>
                <a:gdLst>
                  <a:gd name="T0" fmla="*/ 3 w 25"/>
                  <a:gd name="T1" fmla="*/ 0 h 49"/>
                  <a:gd name="T2" fmla="*/ 4 w 25"/>
                  <a:gd name="T3" fmla="*/ 1 h 49"/>
                  <a:gd name="T4" fmla="*/ 3 w 25"/>
                  <a:gd name="T5" fmla="*/ 3 h 49"/>
                  <a:gd name="T6" fmla="*/ 2 w 25"/>
                  <a:gd name="T7" fmla="*/ 5 h 49"/>
                  <a:gd name="T8" fmla="*/ 0 w 25"/>
                  <a:gd name="T9" fmla="*/ 7 h 49"/>
                  <a:gd name="T10" fmla="*/ 1 w 25"/>
                  <a:gd name="T11" fmla="*/ 5 h 49"/>
                  <a:gd name="T12" fmla="*/ 2 w 25"/>
                  <a:gd name="T13" fmla="*/ 3 h 49"/>
                  <a:gd name="T14" fmla="*/ 3 w 25"/>
                  <a:gd name="T15" fmla="*/ 1 h 49"/>
                  <a:gd name="T16" fmla="*/ 3 w 25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24" y="0"/>
                    </a:moveTo>
                    <a:lnTo>
                      <a:pt x="25" y="7"/>
                    </a:lnTo>
                    <a:lnTo>
                      <a:pt x="20" y="20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35"/>
                    </a:lnTo>
                    <a:lnTo>
                      <a:pt x="13" y="19"/>
                    </a:lnTo>
                    <a:lnTo>
                      <a:pt x="19" y="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Freeform 116"/>
              <p:cNvSpPr>
                <a:spLocks/>
              </p:cNvSpPr>
              <p:nvPr/>
            </p:nvSpPr>
            <p:spPr bwMode="auto">
              <a:xfrm>
                <a:off x="749" y="36"/>
                <a:ext cx="18" cy="33"/>
              </a:xfrm>
              <a:custGeom>
                <a:avLst/>
                <a:gdLst>
                  <a:gd name="T0" fmla="*/ 5 w 36"/>
                  <a:gd name="T1" fmla="*/ 0 h 64"/>
                  <a:gd name="T2" fmla="*/ 5 w 36"/>
                  <a:gd name="T3" fmla="*/ 1 h 64"/>
                  <a:gd name="T4" fmla="*/ 5 w 36"/>
                  <a:gd name="T5" fmla="*/ 2 h 64"/>
                  <a:gd name="T6" fmla="*/ 3 w 36"/>
                  <a:gd name="T7" fmla="*/ 3 h 64"/>
                  <a:gd name="T8" fmla="*/ 3 w 36"/>
                  <a:gd name="T9" fmla="*/ 4 h 64"/>
                  <a:gd name="T10" fmla="*/ 2 w 36"/>
                  <a:gd name="T11" fmla="*/ 5 h 64"/>
                  <a:gd name="T12" fmla="*/ 1 w 36"/>
                  <a:gd name="T13" fmla="*/ 7 h 64"/>
                  <a:gd name="T14" fmla="*/ 1 w 36"/>
                  <a:gd name="T15" fmla="*/ 8 h 64"/>
                  <a:gd name="T16" fmla="*/ 0 w 36"/>
                  <a:gd name="T17" fmla="*/ 9 h 64"/>
                  <a:gd name="T18" fmla="*/ 1 w 36"/>
                  <a:gd name="T19" fmla="*/ 8 h 64"/>
                  <a:gd name="T20" fmla="*/ 1 w 36"/>
                  <a:gd name="T21" fmla="*/ 7 h 64"/>
                  <a:gd name="T22" fmla="*/ 1 w 36"/>
                  <a:gd name="T23" fmla="*/ 5 h 64"/>
                  <a:gd name="T24" fmla="*/ 2 w 36"/>
                  <a:gd name="T25" fmla="*/ 4 h 64"/>
                  <a:gd name="T26" fmla="*/ 2 w 36"/>
                  <a:gd name="T27" fmla="*/ 3 h 64"/>
                  <a:gd name="T28" fmla="*/ 3 w 36"/>
                  <a:gd name="T29" fmla="*/ 1 h 64"/>
                  <a:gd name="T30" fmla="*/ 3 w 36"/>
                  <a:gd name="T31" fmla="*/ 1 h 64"/>
                  <a:gd name="T32" fmla="*/ 5 w 3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4"/>
                  <a:gd name="T53" fmla="*/ 36 w 36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4">
                    <a:moveTo>
                      <a:pt x="35" y="0"/>
                    </a:moveTo>
                    <a:lnTo>
                      <a:pt x="36" y="3"/>
                    </a:lnTo>
                    <a:lnTo>
                      <a:pt x="35" y="9"/>
                    </a:lnTo>
                    <a:lnTo>
                      <a:pt x="31" y="18"/>
                    </a:lnTo>
                    <a:lnTo>
                      <a:pt x="27" y="28"/>
                    </a:lnTo>
                    <a:lnTo>
                      <a:pt x="21" y="39"/>
                    </a:lnTo>
                    <a:lnTo>
                      <a:pt x="15" y="49"/>
                    </a:lnTo>
                    <a:lnTo>
                      <a:pt x="7" y="58"/>
                    </a:lnTo>
                    <a:lnTo>
                      <a:pt x="0" y="64"/>
                    </a:lnTo>
                    <a:lnTo>
                      <a:pt x="4" y="58"/>
                    </a:lnTo>
                    <a:lnTo>
                      <a:pt x="7" y="50"/>
                    </a:lnTo>
                    <a:lnTo>
                      <a:pt x="13" y="39"/>
                    </a:lnTo>
                    <a:lnTo>
                      <a:pt x="18" y="27"/>
                    </a:lnTo>
                    <a:lnTo>
                      <a:pt x="22" y="17"/>
                    </a:lnTo>
                    <a:lnTo>
                      <a:pt x="28" y="7"/>
                    </a:lnTo>
                    <a:lnTo>
                      <a:pt x="31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Freeform 117"/>
              <p:cNvSpPr>
                <a:spLocks/>
              </p:cNvSpPr>
              <p:nvPr/>
            </p:nvSpPr>
            <p:spPr bwMode="auto">
              <a:xfrm>
                <a:off x="731" y="33"/>
                <a:ext cx="19" cy="35"/>
              </a:xfrm>
              <a:custGeom>
                <a:avLst/>
                <a:gdLst>
                  <a:gd name="T0" fmla="*/ 4 w 40"/>
                  <a:gd name="T1" fmla="*/ 0 h 70"/>
                  <a:gd name="T2" fmla="*/ 4 w 40"/>
                  <a:gd name="T3" fmla="*/ 1 h 70"/>
                  <a:gd name="T4" fmla="*/ 4 w 40"/>
                  <a:gd name="T5" fmla="*/ 1 h 70"/>
                  <a:gd name="T6" fmla="*/ 4 w 40"/>
                  <a:gd name="T7" fmla="*/ 2 h 70"/>
                  <a:gd name="T8" fmla="*/ 3 w 40"/>
                  <a:gd name="T9" fmla="*/ 4 h 70"/>
                  <a:gd name="T10" fmla="*/ 2 w 40"/>
                  <a:gd name="T11" fmla="*/ 5 h 70"/>
                  <a:gd name="T12" fmla="*/ 1 w 40"/>
                  <a:gd name="T13" fmla="*/ 7 h 70"/>
                  <a:gd name="T14" fmla="*/ 0 w 40"/>
                  <a:gd name="T15" fmla="*/ 8 h 70"/>
                  <a:gd name="T16" fmla="*/ 0 w 40"/>
                  <a:gd name="T17" fmla="*/ 9 h 70"/>
                  <a:gd name="T18" fmla="*/ 0 w 40"/>
                  <a:gd name="T19" fmla="*/ 8 h 70"/>
                  <a:gd name="T20" fmla="*/ 0 w 40"/>
                  <a:gd name="T21" fmla="*/ 6 h 70"/>
                  <a:gd name="T22" fmla="*/ 1 w 40"/>
                  <a:gd name="T23" fmla="*/ 5 h 70"/>
                  <a:gd name="T24" fmla="*/ 2 w 40"/>
                  <a:gd name="T25" fmla="*/ 3 h 70"/>
                  <a:gd name="T26" fmla="*/ 3 w 40"/>
                  <a:gd name="T27" fmla="*/ 2 h 70"/>
                  <a:gd name="T28" fmla="*/ 3 w 40"/>
                  <a:gd name="T29" fmla="*/ 1 h 70"/>
                  <a:gd name="T30" fmla="*/ 4 w 40"/>
                  <a:gd name="T31" fmla="*/ 1 h 70"/>
                  <a:gd name="T32" fmla="*/ 4 w 40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70"/>
                  <a:gd name="T53" fmla="*/ 40 w 40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70">
                    <a:moveTo>
                      <a:pt x="38" y="0"/>
                    </a:moveTo>
                    <a:lnTo>
                      <a:pt x="40" y="3"/>
                    </a:lnTo>
                    <a:lnTo>
                      <a:pt x="37" y="11"/>
                    </a:lnTo>
                    <a:lnTo>
                      <a:pt x="34" y="22"/>
                    </a:lnTo>
                    <a:lnTo>
                      <a:pt x="28" y="33"/>
                    </a:lnTo>
                    <a:lnTo>
                      <a:pt x="22" y="45"/>
                    </a:lnTo>
                    <a:lnTo>
                      <a:pt x="14" y="56"/>
                    </a:lnTo>
                    <a:lnTo>
                      <a:pt x="7" y="64"/>
                    </a:lnTo>
                    <a:lnTo>
                      <a:pt x="0" y="70"/>
                    </a:lnTo>
                    <a:lnTo>
                      <a:pt x="3" y="64"/>
                    </a:lnTo>
                    <a:lnTo>
                      <a:pt x="7" y="55"/>
                    </a:lnTo>
                    <a:lnTo>
                      <a:pt x="13" y="44"/>
                    </a:lnTo>
                    <a:lnTo>
                      <a:pt x="19" y="31"/>
                    </a:lnTo>
                    <a:lnTo>
                      <a:pt x="26" y="19"/>
                    </a:lnTo>
                    <a:lnTo>
                      <a:pt x="32" y="9"/>
                    </a:lnTo>
                    <a:lnTo>
                      <a:pt x="36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118"/>
              <p:cNvSpPr>
                <a:spLocks/>
              </p:cNvSpPr>
              <p:nvPr/>
            </p:nvSpPr>
            <p:spPr bwMode="auto">
              <a:xfrm>
                <a:off x="718" y="37"/>
                <a:ext cx="21" cy="29"/>
              </a:xfrm>
              <a:custGeom>
                <a:avLst/>
                <a:gdLst>
                  <a:gd name="T0" fmla="*/ 5 w 43"/>
                  <a:gd name="T1" fmla="*/ 0 h 57"/>
                  <a:gd name="T2" fmla="*/ 5 w 43"/>
                  <a:gd name="T3" fmla="*/ 1 h 57"/>
                  <a:gd name="T4" fmla="*/ 5 w 43"/>
                  <a:gd name="T5" fmla="*/ 2 h 57"/>
                  <a:gd name="T6" fmla="*/ 4 w 43"/>
                  <a:gd name="T7" fmla="*/ 3 h 57"/>
                  <a:gd name="T8" fmla="*/ 3 w 43"/>
                  <a:gd name="T9" fmla="*/ 4 h 57"/>
                  <a:gd name="T10" fmla="*/ 2 w 43"/>
                  <a:gd name="T11" fmla="*/ 5 h 57"/>
                  <a:gd name="T12" fmla="*/ 1 w 43"/>
                  <a:gd name="T13" fmla="*/ 6 h 57"/>
                  <a:gd name="T14" fmla="*/ 0 w 43"/>
                  <a:gd name="T15" fmla="*/ 7 h 57"/>
                  <a:gd name="T16" fmla="*/ 0 w 43"/>
                  <a:gd name="T17" fmla="*/ 8 h 57"/>
                  <a:gd name="T18" fmla="*/ 0 w 43"/>
                  <a:gd name="T19" fmla="*/ 7 h 57"/>
                  <a:gd name="T20" fmla="*/ 1 w 43"/>
                  <a:gd name="T21" fmla="*/ 6 h 57"/>
                  <a:gd name="T22" fmla="*/ 1 w 43"/>
                  <a:gd name="T23" fmla="*/ 5 h 57"/>
                  <a:gd name="T24" fmla="*/ 2 w 43"/>
                  <a:gd name="T25" fmla="*/ 3 h 57"/>
                  <a:gd name="T26" fmla="*/ 3 w 43"/>
                  <a:gd name="T27" fmla="*/ 2 h 57"/>
                  <a:gd name="T28" fmla="*/ 4 w 43"/>
                  <a:gd name="T29" fmla="*/ 1 h 57"/>
                  <a:gd name="T30" fmla="*/ 4 w 43"/>
                  <a:gd name="T31" fmla="*/ 1 h 57"/>
                  <a:gd name="T32" fmla="*/ 5 w 4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57"/>
                  <a:gd name="T53" fmla="*/ 43 w 4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57">
                    <a:moveTo>
                      <a:pt x="43" y="0"/>
                    </a:moveTo>
                    <a:lnTo>
                      <a:pt x="43" y="2"/>
                    </a:lnTo>
                    <a:lnTo>
                      <a:pt x="40" y="9"/>
                    </a:lnTo>
                    <a:lnTo>
                      <a:pt x="35" y="18"/>
                    </a:lnTo>
                    <a:lnTo>
                      <a:pt x="29" y="29"/>
                    </a:lnTo>
                    <a:lnTo>
                      <a:pt x="21" y="39"/>
                    </a:lnTo>
                    <a:lnTo>
                      <a:pt x="13" y="47"/>
                    </a:lnTo>
                    <a:lnTo>
                      <a:pt x="6" y="54"/>
                    </a:lnTo>
                    <a:lnTo>
                      <a:pt x="0" y="57"/>
                    </a:lnTo>
                    <a:lnTo>
                      <a:pt x="4" y="52"/>
                    </a:lnTo>
                    <a:lnTo>
                      <a:pt x="9" y="44"/>
                    </a:lnTo>
                    <a:lnTo>
                      <a:pt x="15" y="34"/>
                    </a:lnTo>
                    <a:lnTo>
                      <a:pt x="22" y="23"/>
                    </a:lnTo>
                    <a:lnTo>
                      <a:pt x="29" y="14"/>
                    </a:lnTo>
                    <a:lnTo>
                      <a:pt x="35" y="6"/>
                    </a:lnTo>
                    <a:lnTo>
                      <a:pt x="39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119"/>
              <p:cNvSpPr>
                <a:spLocks/>
              </p:cNvSpPr>
              <p:nvPr/>
            </p:nvSpPr>
            <p:spPr bwMode="auto">
              <a:xfrm>
                <a:off x="709" y="39"/>
                <a:ext cx="18" cy="24"/>
              </a:xfrm>
              <a:custGeom>
                <a:avLst/>
                <a:gdLst>
                  <a:gd name="T0" fmla="*/ 4 w 37"/>
                  <a:gd name="T1" fmla="*/ 0 h 49"/>
                  <a:gd name="T2" fmla="*/ 4 w 37"/>
                  <a:gd name="T3" fmla="*/ 0 h 49"/>
                  <a:gd name="T4" fmla="*/ 4 w 37"/>
                  <a:gd name="T5" fmla="*/ 1 h 49"/>
                  <a:gd name="T6" fmla="*/ 4 w 37"/>
                  <a:gd name="T7" fmla="*/ 1 h 49"/>
                  <a:gd name="T8" fmla="*/ 3 w 37"/>
                  <a:gd name="T9" fmla="*/ 2 h 49"/>
                  <a:gd name="T10" fmla="*/ 2 w 37"/>
                  <a:gd name="T11" fmla="*/ 3 h 49"/>
                  <a:gd name="T12" fmla="*/ 1 w 37"/>
                  <a:gd name="T13" fmla="*/ 4 h 49"/>
                  <a:gd name="T14" fmla="*/ 1 w 37"/>
                  <a:gd name="T15" fmla="*/ 5 h 49"/>
                  <a:gd name="T16" fmla="*/ 0 w 37"/>
                  <a:gd name="T17" fmla="*/ 6 h 49"/>
                  <a:gd name="T18" fmla="*/ 0 w 37"/>
                  <a:gd name="T19" fmla="*/ 5 h 49"/>
                  <a:gd name="T20" fmla="*/ 1 w 37"/>
                  <a:gd name="T21" fmla="*/ 4 h 49"/>
                  <a:gd name="T22" fmla="*/ 1 w 37"/>
                  <a:gd name="T23" fmla="*/ 3 h 49"/>
                  <a:gd name="T24" fmla="*/ 2 w 37"/>
                  <a:gd name="T25" fmla="*/ 2 h 49"/>
                  <a:gd name="T26" fmla="*/ 3 w 37"/>
                  <a:gd name="T27" fmla="*/ 1 h 49"/>
                  <a:gd name="T28" fmla="*/ 3 w 37"/>
                  <a:gd name="T29" fmla="*/ 0 h 49"/>
                  <a:gd name="T30" fmla="*/ 4 w 37"/>
                  <a:gd name="T31" fmla="*/ 0 h 49"/>
                  <a:gd name="T32" fmla="*/ 4 w 37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49"/>
                  <a:gd name="T53" fmla="*/ 37 w 3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49">
                    <a:moveTo>
                      <a:pt x="35" y="0"/>
                    </a:moveTo>
                    <a:lnTo>
                      <a:pt x="37" y="3"/>
                    </a:lnTo>
                    <a:lnTo>
                      <a:pt x="34" y="8"/>
                    </a:lnTo>
                    <a:lnTo>
                      <a:pt x="32" y="15"/>
                    </a:lnTo>
                    <a:lnTo>
                      <a:pt x="27" y="23"/>
                    </a:lnTo>
                    <a:lnTo>
                      <a:pt x="22" y="31"/>
                    </a:lnTo>
                    <a:lnTo>
                      <a:pt x="15" y="39"/>
                    </a:lnTo>
                    <a:lnTo>
                      <a:pt x="8" y="45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8" y="36"/>
                    </a:lnTo>
                    <a:lnTo>
                      <a:pt x="13" y="28"/>
                    </a:lnTo>
                    <a:lnTo>
                      <a:pt x="19" y="19"/>
                    </a:lnTo>
                    <a:lnTo>
                      <a:pt x="24" y="12"/>
                    </a:lnTo>
                    <a:lnTo>
                      <a:pt x="28" y="5"/>
                    </a:lnTo>
                    <a:lnTo>
                      <a:pt x="33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120"/>
              <p:cNvSpPr>
                <a:spLocks/>
              </p:cNvSpPr>
              <p:nvPr/>
            </p:nvSpPr>
            <p:spPr bwMode="auto">
              <a:xfrm>
                <a:off x="699" y="39"/>
                <a:ext cx="16" cy="17"/>
              </a:xfrm>
              <a:custGeom>
                <a:avLst/>
                <a:gdLst>
                  <a:gd name="T0" fmla="*/ 3 w 32"/>
                  <a:gd name="T1" fmla="*/ 0 h 35"/>
                  <a:gd name="T2" fmla="*/ 4 w 32"/>
                  <a:gd name="T3" fmla="*/ 0 h 35"/>
                  <a:gd name="T4" fmla="*/ 3 w 32"/>
                  <a:gd name="T5" fmla="*/ 0 h 35"/>
                  <a:gd name="T6" fmla="*/ 3 w 32"/>
                  <a:gd name="T7" fmla="*/ 1 h 35"/>
                  <a:gd name="T8" fmla="*/ 2 w 32"/>
                  <a:gd name="T9" fmla="*/ 2 h 35"/>
                  <a:gd name="T10" fmla="*/ 1 w 32"/>
                  <a:gd name="T11" fmla="*/ 3 h 35"/>
                  <a:gd name="T12" fmla="*/ 1 w 32"/>
                  <a:gd name="T13" fmla="*/ 4 h 35"/>
                  <a:gd name="T14" fmla="*/ 1 w 32"/>
                  <a:gd name="T15" fmla="*/ 4 h 35"/>
                  <a:gd name="T16" fmla="*/ 0 w 32"/>
                  <a:gd name="T17" fmla="*/ 4 h 35"/>
                  <a:gd name="T18" fmla="*/ 1 w 32"/>
                  <a:gd name="T19" fmla="*/ 3 h 35"/>
                  <a:gd name="T20" fmla="*/ 2 w 32"/>
                  <a:gd name="T21" fmla="*/ 1 h 35"/>
                  <a:gd name="T22" fmla="*/ 3 w 32"/>
                  <a:gd name="T23" fmla="*/ 0 h 35"/>
                  <a:gd name="T24" fmla="*/ 3 w 32"/>
                  <a:gd name="T25" fmla="*/ 0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35"/>
                  <a:gd name="T41" fmla="*/ 32 w 32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35">
                    <a:moveTo>
                      <a:pt x="31" y="0"/>
                    </a:moveTo>
                    <a:lnTo>
                      <a:pt x="32" y="3"/>
                    </a:lnTo>
                    <a:lnTo>
                      <a:pt x="30" y="7"/>
                    </a:lnTo>
                    <a:lnTo>
                      <a:pt x="27" y="13"/>
                    </a:lnTo>
                    <a:lnTo>
                      <a:pt x="21" y="20"/>
                    </a:lnTo>
                    <a:lnTo>
                      <a:pt x="15" y="26"/>
                    </a:lnTo>
                    <a:lnTo>
                      <a:pt x="9" y="32"/>
                    </a:lnTo>
                    <a:lnTo>
                      <a:pt x="4" y="34"/>
                    </a:lnTo>
                    <a:lnTo>
                      <a:pt x="0" y="35"/>
                    </a:lnTo>
                    <a:lnTo>
                      <a:pt x="7" y="27"/>
                    </a:lnTo>
                    <a:lnTo>
                      <a:pt x="16" y="15"/>
                    </a:lnTo>
                    <a:lnTo>
                      <a:pt x="25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121"/>
              <p:cNvSpPr>
                <a:spLocks/>
              </p:cNvSpPr>
              <p:nvPr/>
            </p:nvSpPr>
            <p:spPr bwMode="auto">
              <a:xfrm>
                <a:off x="693" y="42"/>
                <a:ext cx="11" cy="11"/>
              </a:xfrm>
              <a:custGeom>
                <a:avLst/>
                <a:gdLst>
                  <a:gd name="T0" fmla="*/ 3 w 20"/>
                  <a:gd name="T1" fmla="*/ 0 h 22"/>
                  <a:gd name="T2" fmla="*/ 3 w 20"/>
                  <a:gd name="T3" fmla="*/ 1 h 22"/>
                  <a:gd name="T4" fmla="*/ 2 w 20"/>
                  <a:gd name="T5" fmla="*/ 1 h 22"/>
                  <a:gd name="T6" fmla="*/ 1 w 20"/>
                  <a:gd name="T7" fmla="*/ 3 h 22"/>
                  <a:gd name="T8" fmla="*/ 0 w 20"/>
                  <a:gd name="T9" fmla="*/ 3 h 22"/>
                  <a:gd name="T10" fmla="*/ 1 w 20"/>
                  <a:gd name="T11" fmla="*/ 3 h 22"/>
                  <a:gd name="T12" fmla="*/ 2 w 20"/>
                  <a:gd name="T13" fmla="*/ 1 h 22"/>
                  <a:gd name="T14" fmla="*/ 3 w 20"/>
                  <a:gd name="T15" fmla="*/ 0 h 22"/>
                  <a:gd name="T16" fmla="*/ 3 w 20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22"/>
                  <a:gd name="T29" fmla="*/ 20 w 20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22">
                    <a:moveTo>
                      <a:pt x="20" y="0"/>
                    </a:moveTo>
                    <a:lnTo>
                      <a:pt x="20" y="6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6" y="17"/>
                    </a:lnTo>
                    <a:lnTo>
                      <a:pt x="12" y="8"/>
                    </a:lnTo>
                    <a:lnTo>
                      <a:pt x="17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122"/>
              <p:cNvSpPr>
                <a:spLocks/>
              </p:cNvSpPr>
              <p:nvPr/>
            </p:nvSpPr>
            <p:spPr bwMode="auto">
              <a:xfrm>
                <a:off x="785" y="43"/>
                <a:ext cx="12" cy="15"/>
              </a:xfrm>
              <a:custGeom>
                <a:avLst/>
                <a:gdLst>
                  <a:gd name="T0" fmla="*/ 0 w 23"/>
                  <a:gd name="T1" fmla="*/ 4 h 30"/>
                  <a:gd name="T2" fmla="*/ 1 w 23"/>
                  <a:gd name="T3" fmla="*/ 3 h 30"/>
                  <a:gd name="T4" fmla="*/ 2 w 23"/>
                  <a:gd name="T5" fmla="*/ 2 h 30"/>
                  <a:gd name="T6" fmla="*/ 3 w 23"/>
                  <a:gd name="T7" fmla="*/ 1 h 30"/>
                  <a:gd name="T8" fmla="*/ 3 w 23"/>
                  <a:gd name="T9" fmla="*/ 0 h 30"/>
                  <a:gd name="T10" fmla="*/ 3 w 23"/>
                  <a:gd name="T11" fmla="*/ 1 h 30"/>
                  <a:gd name="T12" fmla="*/ 2 w 23"/>
                  <a:gd name="T13" fmla="*/ 2 h 30"/>
                  <a:gd name="T14" fmla="*/ 1 w 23"/>
                  <a:gd name="T15" fmla="*/ 4 h 30"/>
                  <a:gd name="T16" fmla="*/ 0 w 23"/>
                  <a:gd name="T17" fmla="*/ 4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30"/>
                  <a:gd name="T29" fmla="*/ 23 w 23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30">
                    <a:moveTo>
                      <a:pt x="0" y="30"/>
                    </a:moveTo>
                    <a:lnTo>
                      <a:pt x="3" y="24"/>
                    </a:lnTo>
                    <a:lnTo>
                      <a:pt x="10" y="12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3" y="7"/>
                    </a:lnTo>
                    <a:lnTo>
                      <a:pt x="16" y="15"/>
                    </a:lnTo>
                    <a:lnTo>
                      <a:pt x="7" y="2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123"/>
              <p:cNvSpPr>
                <a:spLocks/>
              </p:cNvSpPr>
              <p:nvPr/>
            </p:nvSpPr>
            <p:spPr bwMode="auto">
              <a:xfrm>
                <a:off x="785" y="59"/>
                <a:ext cx="15" cy="6"/>
              </a:xfrm>
              <a:custGeom>
                <a:avLst/>
                <a:gdLst>
                  <a:gd name="T0" fmla="*/ 0 w 31"/>
                  <a:gd name="T1" fmla="*/ 0 h 11"/>
                  <a:gd name="T2" fmla="*/ 0 w 31"/>
                  <a:gd name="T3" fmla="*/ 1 h 11"/>
                  <a:gd name="T4" fmla="*/ 1 w 31"/>
                  <a:gd name="T5" fmla="*/ 1 h 11"/>
                  <a:gd name="T6" fmla="*/ 3 w 31"/>
                  <a:gd name="T7" fmla="*/ 2 h 11"/>
                  <a:gd name="T8" fmla="*/ 3 w 31"/>
                  <a:gd name="T9" fmla="*/ 2 h 11"/>
                  <a:gd name="T10" fmla="*/ 3 w 31"/>
                  <a:gd name="T11" fmla="*/ 1 h 11"/>
                  <a:gd name="T12" fmla="*/ 3 w 31"/>
                  <a:gd name="T13" fmla="*/ 1 h 11"/>
                  <a:gd name="T14" fmla="*/ 3 w 31"/>
                  <a:gd name="T15" fmla="*/ 1 h 11"/>
                  <a:gd name="T16" fmla="*/ 2 w 31"/>
                  <a:gd name="T17" fmla="*/ 1 h 11"/>
                  <a:gd name="T18" fmla="*/ 1 w 31"/>
                  <a:gd name="T19" fmla="*/ 1 h 11"/>
                  <a:gd name="T20" fmla="*/ 1 w 31"/>
                  <a:gd name="T21" fmla="*/ 1 h 11"/>
                  <a:gd name="T22" fmla="*/ 0 w 31"/>
                  <a:gd name="T23" fmla="*/ 0 h 11"/>
                  <a:gd name="T24" fmla="*/ 0 w 31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11"/>
                  <a:gd name="T41" fmla="*/ 31 w 31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11">
                    <a:moveTo>
                      <a:pt x="0" y="0"/>
                    </a:moveTo>
                    <a:lnTo>
                      <a:pt x="5" y="2"/>
                    </a:lnTo>
                    <a:lnTo>
                      <a:pt x="15" y="8"/>
                    </a:lnTo>
                    <a:lnTo>
                      <a:pt x="25" y="11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28" y="5"/>
                    </a:lnTo>
                    <a:lnTo>
                      <a:pt x="24" y="4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124"/>
              <p:cNvSpPr>
                <a:spLocks/>
              </p:cNvSpPr>
              <p:nvPr/>
            </p:nvSpPr>
            <p:spPr bwMode="auto">
              <a:xfrm>
                <a:off x="788" y="52"/>
                <a:ext cx="16" cy="5"/>
              </a:xfrm>
              <a:custGeom>
                <a:avLst/>
                <a:gdLst>
                  <a:gd name="T0" fmla="*/ 0 w 34"/>
                  <a:gd name="T1" fmla="*/ 1 h 10"/>
                  <a:gd name="T2" fmla="*/ 0 w 34"/>
                  <a:gd name="T3" fmla="*/ 1 h 10"/>
                  <a:gd name="T4" fmla="*/ 0 w 34"/>
                  <a:gd name="T5" fmla="*/ 1 h 10"/>
                  <a:gd name="T6" fmla="*/ 1 w 34"/>
                  <a:gd name="T7" fmla="*/ 1 h 10"/>
                  <a:gd name="T8" fmla="*/ 2 w 34"/>
                  <a:gd name="T9" fmla="*/ 1 h 10"/>
                  <a:gd name="T10" fmla="*/ 3 w 34"/>
                  <a:gd name="T11" fmla="*/ 1 h 10"/>
                  <a:gd name="T12" fmla="*/ 3 w 34"/>
                  <a:gd name="T13" fmla="*/ 1 h 10"/>
                  <a:gd name="T14" fmla="*/ 4 w 34"/>
                  <a:gd name="T15" fmla="*/ 1 h 10"/>
                  <a:gd name="T16" fmla="*/ 4 w 34"/>
                  <a:gd name="T17" fmla="*/ 1 h 10"/>
                  <a:gd name="T18" fmla="*/ 3 w 34"/>
                  <a:gd name="T19" fmla="*/ 0 h 10"/>
                  <a:gd name="T20" fmla="*/ 2 w 34"/>
                  <a:gd name="T21" fmla="*/ 1 h 10"/>
                  <a:gd name="T22" fmla="*/ 1 w 34"/>
                  <a:gd name="T23" fmla="*/ 1 h 10"/>
                  <a:gd name="T24" fmla="*/ 0 w 34"/>
                  <a:gd name="T25" fmla="*/ 1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10"/>
                  <a:gd name="T41" fmla="*/ 34 w 34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10">
                    <a:moveTo>
                      <a:pt x="0" y="10"/>
                    </a:moveTo>
                    <a:lnTo>
                      <a:pt x="3" y="10"/>
                    </a:lnTo>
                    <a:lnTo>
                      <a:pt x="7" y="9"/>
                    </a:lnTo>
                    <a:lnTo>
                      <a:pt x="13" y="9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29" y="7"/>
                    </a:lnTo>
                    <a:lnTo>
                      <a:pt x="33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0" y="2"/>
                    </a:lnTo>
                    <a:lnTo>
                      <a:pt x="9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125"/>
              <p:cNvSpPr>
                <a:spLocks/>
              </p:cNvSpPr>
              <p:nvPr/>
            </p:nvSpPr>
            <p:spPr bwMode="auto">
              <a:xfrm>
                <a:off x="780" y="61"/>
                <a:ext cx="16" cy="12"/>
              </a:xfrm>
              <a:custGeom>
                <a:avLst/>
                <a:gdLst>
                  <a:gd name="T0" fmla="*/ 0 w 33"/>
                  <a:gd name="T1" fmla="*/ 0 h 24"/>
                  <a:gd name="T2" fmla="*/ 0 w 33"/>
                  <a:gd name="T3" fmla="*/ 1 h 24"/>
                  <a:gd name="T4" fmla="*/ 1 w 33"/>
                  <a:gd name="T5" fmla="*/ 1 h 24"/>
                  <a:gd name="T6" fmla="*/ 1 w 33"/>
                  <a:gd name="T7" fmla="*/ 1 h 24"/>
                  <a:gd name="T8" fmla="*/ 2 w 33"/>
                  <a:gd name="T9" fmla="*/ 2 h 24"/>
                  <a:gd name="T10" fmla="*/ 3 w 33"/>
                  <a:gd name="T11" fmla="*/ 2 h 24"/>
                  <a:gd name="T12" fmla="*/ 3 w 33"/>
                  <a:gd name="T13" fmla="*/ 3 h 24"/>
                  <a:gd name="T14" fmla="*/ 4 w 33"/>
                  <a:gd name="T15" fmla="*/ 3 h 24"/>
                  <a:gd name="T16" fmla="*/ 4 w 33"/>
                  <a:gd name="T17" fmla="*/ 3 h 24"/>
                  <a:gd name="T18" fmla="*/ 3 w 33"/>
                  <a:gd name="T19" fmla="*/ 3 h 24"/>
                  <a:gd name="T20" fmla="*/ 2 w 33"/>
                  <a:gd name="T21" fmla="*/ 2 h 24"/>
                  <a:gd name="T22" fmla="*/ 0 w 33"/>
                  <a:gd name="T23" fmla="*/ 1 h 24"/>
                  <a:gd name="T24" fmla="*/ 0 w 33"/>
                  <a:gd name="T25" fmla="*/ 0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24"/>
                  <a:gd name="T41" fmla="*/ 33 w 33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24">
                    <a:moveTo>
                      <a:pt x="0" y="0"/>
                    </a:moveTo>
                    <a:lnTo>
                      <a:pt x="5" y="3"/>
                    </a:lnTo>
                    <a:lnTo>
                      <a:pt x="10" y="5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7" y="16"/>
                    </a:lnTo>
                    <a:lnTo>
                      <a:pt x="30" y="20"/>
                    </a:lnTo>
                    <a:lnTo>
                      <a:pt x="33" y="22"/>
                    </a:lnTo>
                    <a:lnTo>
                      <a:pt x="33" y="24"/>
                    </a:lnTo>
                    <a:lnTo>
                      <a:pt x="27" y="23"/>
                    </a:lnTo>
                    <a:lnTo>
                      <a:pt x="16" y="15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126"/>
              <p:cNvSpPr>
                <a:spLocks/>
              </p:cNvSpPr>
              <p:nvPr/>
            </p:nvSpPr>
            <p:spPr bwMode="auto">
              <a:xfrm>
                <a:off x="697" y="56"/>
                <a:ext cx="5" cy="22"/>
              </a:xfrm>
              <a:custGeom>
                <a:avLst/>
                <a:gdLst>
                  <a:gd name="T0" fmla="*/ 1 w 9"/>
                  <a:gd name="T1" fmla="*/ 0 h 44"/>
                  <a:gd name="T2" fmla="*/ 1 w 9"/>
                  <a:gd name="T3" fmla="*/ 1 h 44"/>
                  <a:gd name="T4" fmla="*/ 2 w 9"/>
                  <a:gd name="T5" fmla="*/ 3 h 44"/>
                  <a:gd name="T6" fmla="*/ 1 w 9"/>
                  <a:gd name="T7" fmla="*/ 5 h 44"/>
                  <a:gd name="T8" fmla="*/ 1 w 9"/>
                  <a:gd name="T9" fmla="*/ 6 h 44"/>
                  <a:gd name="T10" fmla="*/ 0 w 9"/>
                  <a:gd name="T11" fmla="*/ 5 h 44"/>
                  <a:gd name="T12" fmla="*/ 1 w 9"/>
                  <a:gd name="T13" fmla="*/ 3 h 44"/>
                  <a:gd name="T14" fmla="*/ 1 w 9"/>
                  <a:gd name="T15" fmla="*/ 1 h 44"/>
                  <a:gd name="T16" fmla="*/ 1 w 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4"/>
                  <a:gd name="T29" fmla="*/ 9 w 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4">
                    <a:moveTo>
                      <a:pt x="5" y="0"/>
                    </a:moveTo>
                    <a:lnTo>
                      <a:pt x="8" y="10"/>
                    </a:lnTo>
                    <a:lnTo>
                      <a:pt x="9" y="25"/>
                    </a:lnTo>
                    <a:lnTo>
                      <a:pt x="8" y="37"/>
                    </a:lnTo>
                    <a:lnTo>
                      <a:pt x="3" y="44"/>
                    </a:lnTo>
                    <a:lnTo>
                      <a:pt x="0" y="39"/>
                    </a:lnTo>
                    <a:lnTo>
                      <a:pt x="1" y="26"/>
                    </a:lnTo>
                    <a:lnTo>
                      <a:pt x="4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127"/>
              <p:cNvSpPr>
                <a:spLocks/>
              </p:cNvSpPr>
              <p:nvPr/>
            </p:nvSpPr>
            <p:spPr bwMode="auto">
              <a:xfrm>
                <a:off x="689" y="53"/>
                <a:ext cx="6" cy="21"/>
              </a:xfrm>
              <a:custGeom>
                <a:avLst/>
                <a:gdLst>
                  <a:gd name="T0" fmla="*/ 1 w 13"/>
                  <a:gd name="T1" fmla="*/ 0 h 43"/>
                  <a:gd name="T2" fmla="*/ 1 w 13"/>
                  <a:gd name="T3" fmla="*/ 1 h 43"/>
                  <a:gd name="T4" fmla="*/ 1 w 13"/>
                  <a:gd name="T5" fmla="*/ 3 h 43"/>
                  <a:gd name="T6" fmla="*/ 1 w 13"/>
                  <a:gd name="T7" fmla="*/ 4 h 43"/>
                  <a:gd name="T8" fmla="*/ 0 w 13"/>
                  <a:gd name="T9" fmla="*/ 5 h 43"/>
                  <a:gd name="T10" fmla="*/ 0 w 13"/>
                  <a:gd name="T11" fmla="*/ 4 h 43"/>
                  <a:gd name="T12" fmla="*/ 0 w 13"/>
                  <a:gd name="T13" fmla="*/ 3 h 43"/>
                  <a:gd name="T14" fmla="*/ 1 w 13"/>
                  <a:gd name="T15" fmla="*/ 1 h 43"/>
                  <a:gd name="T16" fmla="*/ 1 w 13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3"/>
                  <a:gd name="T29" fmla="*/ 13 w 13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3">
                    <a:moveTo>
                      <a:pt x="13" y="0"/>
                    </a:moveTo>
                    <a:lnTo>
                      <a:pt x="13" y="10"/>
                    </a:lnTo>
                    <a:lnTo>
                      <a:pt x="12" y="24"/>
                    </a:lnTo>
                    <a:lnTo>
                      <a:pt x="8" y="37"/>
                    </a:lnTo>
                    <a:lnTo>
                      <a:pt x="3" y="43"/>
                    </a:lnTo>
                    <a:lnTo>
                      <a:pt x="0" y="37"/>
                    </a:lnTo>
                    <a:lnTo>
                      <a:pt x="4" y="24"/>
                    </a:lnTo>
                    <a:lnTo>
                      <a:pt x="1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128"/>
              <p:cNvSpPr>
                <a:spLocks/>
              </p:cNvSpPr>
              <p:nvPr/>
            </p:nvSpPr>
            <p:spPr bwMode="auto">
              <a:xfrm>
                <a:off x="709" y="62"/>
                <a:ext cx="4" cy="20"/>
              </a:xfrm>
              <a:custGeom>
                <a:avLst/>
                <a:gdLst>
                  <a:gd name="T0" fmla="*/ 1 w 8"/>
                  <a:gd name="T1" fmla="*/ 0 h 40"/>
                  <a:gd name="T2" fmla="*/ 1 w 8"/>
                  <a:gd name="T3" fmla="*/ 1 h 40"/>
                  <a:gd name="T4" fmla="*/ 1 w 8"/>
                  <a:gd name="T5" fmla="*/ 3 h 40"/>
                  <a:gd name="T6" fmla="*/ 1 w 8"/>
                  <a:gd name="T7" fmla="*/ 4 h 40"/>
                  <a:gd name="T8" fmla="*/ 1 w 8"/>
                  <a:gd name="T9" fmla="*/ 5 h 40"/>
                  <a:gd name="T10" fmla="*/ 0 w 8"/>
                  <a:gd name="T11" fmla="*/ 5 h 40"/>
                  <a:gd name="T12" fmla="*/ 0 w 8"/>
                  <a:gd name="T13" fmla="*/ 3 h 40"/>
                  <a:gd name="T14" fmla="*/ 1 w 8"/>
                  <a:gd name="T15" fmla="*/ 1 h 40"/>
                  <a:gd name="T16" fmla="*/ 1 w 8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0"/>
                  <a:gd name="T29" fmla="*/ 8 w 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0">
                    <a:moveTo>
                      <a:pt x="2" y="0"/>
                    </a:moveTo>
                    <a:lnTo>
                      <a:pt x="5" y="5"/>
                    </a:lnTo>
                    <a:lnTo>
                      <a:pt x="8" y="18"/>
                    </a:lnTo>
                    <a:lnTo>
                      <a:pt x="8" y="32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129"/>
              <p:cNvSpPr>
                <a:spLocks/>
              </p:cNvSpPr>
              <p:nvPr/>
            </p:nvSpPr>
            <p:spPr bwMode="auto">
              <a:xfrm>
                <a:off x="718" y="64"/>
                <a:ext cx="8" cy="24"/>
              </a:xfrm>
              <a:custGeom>
                <a:avLst/>
                <a:gdLst>
                  <a:gd name="T0" fmla="*/ 0 w 16"/>
                  <a:gd name="T1" fmla="*/ 0 h 47"/>
                  <a:gd name="T2" fmla="*/ 1 w 16"/>
                  <a:gd name="T3" fmla="*/ 2 h 47"/>
                  <a:gd name="T4" fmla="*/ 1 w 16"/>
                  <a:gd name="T5" fmla="*/ 4 h 47"/>
                  <a:gd name="T6" fmla="*/ 2 w 16"/>
                  <a:gd name="T7" fmla="*/ 5 h 47"/>
                  <a:gd name="T8" fmla="*/ 1 w 16"/>
                  <a:gd name="T9" fmla="*/ 6 h 47"/>
                  <a:gd name="T10" fmla="*/ 1 w 16"/>
                  <a:gd name="T11" fmla="*/ 6 h 47"/>
                  <a:gd name="T12" fmla="*/ 1 w 16"/>
                  <a:gd name="T13" fmla="*/ 4 h 47"/>
                  <a:gd name="T14" fmla="*/ 1 w 16"/>
                  <a:gd name="T15" fmla="*/ 2 h 47"/>
                  <a:gd name="T16" fmla="*/ 0 w 16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7"/>
                  <a:gd name="T29" fmla="*/ 16 w 16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7">
                    <a:moveTo>
                      <a:pt x="0" y="0"/>
                    </a:moveTo>
                    <a:lnTo>
                      <a:pt x="7" y="12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14" y="47"/>
                    </a:lnTo>
                    <a:lnTo>
                      <a:pt x="8" y="43"/>
                    </a:lnTo>
                    <a:lnTo>
                      <a:pt x="5" y="28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130"/>
              <p:cNvSpPr>
                <a:spLocks/>
              </p:cNvSpPr>
              <p:nvPr/>
            </p:nvSpPr>
            <p:spPr bwMode="auto">
              <a:xfrm>
                <a:off x="729" y="67"/>
                <a:ext cx="9" cy="26"/>
              </a:xfrm>
              <a:custGeom>
                <a:avLst/>
                <a:gdLst>
                  <a:gd name="T0" fmla="*/ 0 w 18"/>
                  <a:gd name="T1" fmla="*/ 0 h 51"/>
                  <a:gd name="T2" fmla="*/ 1 w 18"/>
                  <a:gd name="T3" fmla="*/ 2 h 51"/>
                  <a:gd name="T4" fmla="*/ 1 w 18"/>
                  <a:gd name="T5" fmla="*/ 4 h 51"/>
                  <a:gd name="T6" fmla="*/ 2 w 18"/>
                  <a:gd name="T7" fmla="*/ 6 h 51"/>
                  <a:gd name="T8" fmla="*/ 2 w 18"/>
                  <a:gd name="T9" fmla="*/ 7 h 51"/>
                  <a:gd name="T10" fmla="*/ 1 w 18"/>
                  <a:gd name="T11" fmla="*/ 6 h 51"/>
                  <a:gd name="T12" fmla="*/ 1 w 18"/>
                  <a:gd name="T13" fmla="*/ 4 h 51"/>
                  <a:gd name="T14" fmla="*/ 1 w 18"/>
                  <a:gd name="T15" fmla="*/ 2 h 51"/>
                  <a:gd name="T16" fmla="*/ 0 w 18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1"/>
                  <a:gd name="T29" fmla="*/ 18 w 18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1">
                    <a:moveTo>
                      <a:pt x="0" y="0"/>
                    </a:moveTo>
                    <a:lnTo>
                      <a:pt x="7" y="11"/>
                    </a:lnTo>
                    <a:lnTo>
                      <a:pt x="14" y="29"/>
                    </a:lnTo>
                    <a:lnTo>
                      <a:pt x="18" y="45"/>
                    </a:lnTo>
                    <a:lnTo>
                      <a:pt x="16" y="51"/>
                    </a:lnTo>
                    <a:lnTo>
                      <a:pt x="10" y="44"/>
                    </a:lnTo>
                    <a:lnTo>
                      <a:pt x="6" y="28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131"/>
              <p:cNvSpPr>
                <a:spLocks/>
              </p:cNvSpPr>
              <p:nvPr/>
            </p:nvSpPr>
            <p:spPr bwMode="auto">
              <a:xfrm>
                <a:off x="749" y="66"/>
                <a:ext cx="16" cy="27"/>
              </a:xfrm>
              <a:custGeom>
                <a:avLst/>
                <a:gdLst>
                  <a:gd name="T0" fmla="*/ 0 w 32"/>
                  <a:gd name="T1" fmla="*/ 0 h 54"/>
                  <a:gd name="T2" fmla="*/ 1 w 32"/>
                  <a:gd name="T3" fmla="*/ 1 h 54"/>
                  <a:gd name="T4" fmla="*/ 1 w 32"/>
                  <a:gd name="T5" fmla="*/ 2 h 54"/>
                  <a:gd name="T6" fmla="*/ 2 w 32"/>
                  <a:gd name="T7" fmla="*/ 3 h 54"/>
                  <a:gd name="T8" fmla="*/ 2 w 32"/>
                  <a:gd name="T9" fmla="*/ 3 h 54"/>
                  <a:gd name="T10" fmla="*/ 3 w 32"/>
                  <a:gd name="T11" fmla="*/ 5 h 54"/>
                  <a:gd name="T12" fmla="*/ 3 w 32"/>
                  <a:gd name="T13" fmla="*/ 6 h 54"/>
                  <a:gd name="T14" fmla="*/ 4 w 32"/>
                  <a:gd name="T15" fmla="*/ 7 h 54"/>
                  <a:gd name="T16" fmla="*/ 3 w 32"/>
                  <a:gd name="T17" fmla="*/ 7 h 54"/>
                  <a:gd name="T18" fmla="*/ 3 w 32"/>
                  <a:gd name="T19" fmla="*/ 6 h 54"/>
                  <a:gd name="T20" fmla="*/ 2 w 32"/>
                  <a:gd name="T21" fmla="*/ 3 h 54"/>
                  <a:gd name="T22" fmla="*/ 1 w 32"/>
                  <a:gd name="T23" fmla="*/ 2 h 54"/>
                  <a:gd name="T24" fmla="*/ 0 w 32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54"/>
                  <a:gd name="T41" fmla="*/ 32 w 3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54">
                    <a:moveTo>
                      <a:pt x="0" y="0"/>
                    </a:moveTo>
                    <a:lnTo>
                      <a:pt x="6" y="4"/>
                    </a:lnTo>
                    <a:lnTo>
                      <a:pt x="12" y="11"/>
                    </a:lnTo>
                    <a:lnTo>
                      <a:pt x="17" y="19"/>
                    </a:lnTo>
                    <a:lnTo>
                      <a:pt x="23" y="28"/>
                    </a:lnTo>
                    <a:lnTo>
                      <a:pt x="28" y="36"/>
                    </a:lnTo>
                    <a:lnTo>
                      <a:pt x="31" y="45"/>
                    </a:lnTo>
                    <a:lnTo>
                      <a:pt x="32" y="50"/>
                    </a:lnTo>
                    <a:lnTo>
                      <a:pt x="31" y="54"/>
                    </a:lnTo>
                    <a:lnTo>
                      <a:pt x="24" y="47"/>
                    </a:lnTo>
                    <a:lnTo>
                      <a:pt x="16" y="30"/>
                    </a:lnTo>
                    <a:lnTo>
                      <a:pt x="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132"/>
              <p:cNvSpPr>
                <a:spLocks/>
              </p:cNvSpPr>
              <p:nvPr/>
            </p:nvSpPr>
            <p:spPr bwMode="auto">
              <a:xfrm>
                <a:off x="770" y="62"/>
                <a:ext cx="19" cy="25"/>
              </a:xfrm>
              <a:custGeom>
                <a:avLst/>
                <a:gdLst>
                  <a:gd name="T0" fmla="*/ 0 w 37"/>
                  <a:gd name="T1" fmla="*/ 0 h 49"/>
                  <a:gd name="T2" fmla="*/ 1 w 37"/>
                  <a:gd name="T3" fmla="*/ 1 h 49"/>
                  <a:gd name="T4" fmla="*/ 2 w 37"/>
                  <a:gd name="T5" fmla="*/ 2 h 49"/>
                  <a:gd name="T6" fmla="*/ 3 w 37"/>
                  <a:gd name="T7" fmla="*/ 3 h 49"/>
                  <a:gd name="T8" fmla="*/ 3 w 37"/>
                  <a:gd name="T9" fmla="*/ 4 h 49"/>
                  <a:gd name="T10" fmla="*/ 4 w 37"/>
                  <a:gd name="T11" fmla="*/ 5 h 49"/>
                  <a:gd name="T12" fmla="*/ 5 w 37"/>
                  <a:gd name="T13" fmla="*/ 5 h 49"/>
                  <a:gd name="T14" fmla="*/ 5 w 37"/>
                  <a:gd name="T15" fmla="*/ 6 h 49"/>
                  <a:gd name="T16" fmla="*/ 5 w 37"/>
                  <a:gd name="T17" fmla="*/ 7 h 49"/>
                  <a:gd name="T18" fmla="*/ 4 w 37"/>
                  <a:gd name="T19" fmla="*/ 6 h 49"/>
                  <a:gd name="T20" fmla="*/ 4 w 37"/>
                  <a:gd name="T21" fmla="*/ 6 h 49"/>
                  <a:gd name="T22" fmla="*/ 3 w 37"/>
                  <a:gd name="T23" fmla="*/ 5 h 49"/>
                  <a:gd name="T24" fmla="*/ 3 w 37"/>
                  <a:gd name="T25" fmla="*/ 4 h 49"/>
                  <a:gd name="T26" fmla="*/ 2 w 37"/>
                  <a:gd name="T27" fmla="*/ 3 h 49"/>
                  <a:gd name="T28" fmla="*/ 1 w 37"/>
                  <a:gd name="T29" fmla="*/ 2 h 49"/>
                  <a:gd name="T30" fmla="*/ 1 w 37"/>
                  <a:gd name="T31" fmla="*/ 1 h 49"/>
                  <a:gd name="T32" fmla="*/ 0 w 37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49"/>
                  <a:gd name="T53" fmla="*/ 37 w 3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49">
                    <a:moveTo>
                      <a:pt x="0" y="0"/>
                    </a:moveTo>
                    <a:lnTo>
                      <a:pt x="5" y="3"/>
                    </a:lnTo>
                    <a:lnTo>
                      <a:pt x="10" y="10"/>
                    </a:lnTo>
                    <a:lnTo>
                      <a:pt x="17" y="17"/>
                    </a:lnTo>
                    <a:lnTo>
                      <a:pt x="24" y="25"/>
                    </a:lnTo>
                    <a:lnTo>
                      <a:pt x="30" y="33"/>
                    </a:lnTo>
                    <a:lnTo>
                      <a:pt x="34" y="40"/>
                    </a:lnTo>
                    <a:lnTo>
                      <a:pt x="37" y="46"/>
                    </a:lnTo>
                    <a:lnTo>
                      <a:pt x="36" y="49"/>
                    </a:lnTo>
                    <a:lnTo>
                      <a:pt x="32" y="48"/>
                    </a:lnTo>
                    <a:lnTo>
                      <a:pt x="28" y="43"/>
                    </a:lnTo>
                    <a:lnTo>
                      <a:pt x="22" y="36"/>
                    </a:lnTo>
                    <a:lnTo>
                      <a:pt x="17" y="27"/>
                    </a:lnTo>
                    <a:lnTo>
                      <a:pt x="11" y="18"/>
                    </a:lnTo>
                    <a:lnTo>
                      <a:pt x="7" y="1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133"/>
              <p:cNvSpPr>
                <a:spLocks/>
              </p:cNvSpPr>
              <p:nvPr/>
            </p:nvSpPr>
            <p:spPr bwMode="auto">
              <a:xfrm>
                <a:off x="739" y="68"/>
                <a:ext cx="15" cy="23"/>
              </a:xfrm>
              <a:custGeom>
                <a:avLst/>
                <a:gdLst>
                  <a:gd name="T0" fmla="*/ 0 w 31"/>
                  <a:gd name="T1" fmla="*/ 0 h 45"/>
                  <a:gd name="T2" fmla="*/ 0 w 31"/>
                  <a:gd name="T3" fmla="*/ 1 h 45"/>
                  <a:gd name="T4" fmla="*/ 1 w 31"/>
                  <a:gd name="T5" fmla="*/ 2 h 45"/>
                  <a:gd name="T6" fmla="*/ 1 w 31"/>
                  <a:gd name="T7" fmla="*/ 2 h 45"/>
                  <a:gd name="T8" fmla="*/ 2 w 31"/>
                  <a:gd name="T9" fmla="*/ 3 h 45"/>
                  <a:gd name="T10" fmla="*/ 3 w 31"/>
                  <a:gd name="T11" fmla="*/ 4 h 45"/>
                  <a:gd name="T12" fmla="*/ 3 w 31"/>
                  <a:gd name="T13" fmla="*/ 5 h 45"/>
                  <a:gd name="T14" fmla="*/ 3 w 31"/>
                  <a:gd name="T15" fmla="*/ 6 h 45"/>
                  <a:gd name="T16" fmla="*/ 3 w 31"/>
                  <a:gd name="T17" fmla="*/ 6 h 45"/>
                  <a:gd name="T18" fmla="*/ 2 w 31"/>
                  <a:gd name="T19" fmla="*/ 5 h 45"/>
                  <a:gd name="T20" fmla="*/ 1 w 31"/>
                  <a:gd name="T21" fmla="*/ 4 h 45"/>
                  <a:gd name="T22" fmla="*/ 0 w 31"/>
                  <a:gd name="T23" fmla="*/ 2 h 45"/>
                  <a:gd name="T24" fmla="*/ 0 w 31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45"/>
                  <a:gd name="T41" fmla="*/ 31 w 31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45">
                    <a:moveTo>
                      <a:pt x="0" y="0"/>
                    </a:moveTo>
                    <a:lnTo>
                      <a:pt x="3" y="4"/>
                    </a:lnTo>
                    <a:lnTo>
                      <a:pt x="9" y="9"/>
                    </a:lnTo>
                    <a:lnTo>
                      <a:pt x="15" y="16"/>
                    </a:lnTo>
                    <a:lnTo>
                      <a:pt x="21" y="24"/>
                    </a:lnTo>
                    <a:lnTo>
                      <a:pt x="26" y="31"/>
                    </a:lnTo>
                    <a:lnTo>
                      <a:pt x="30" y="38"/>
                    </a:lnTo>
                    <a:lnTo>
                      <a:pt x="31" y="43"/>
                    </a:lnTo>
                    <a:lnTo>
                      <a:pt x="28" y="45"/>
                    </a:lnTo>
                    <a:lnTo>
                      <a:pt x="20" y="39"/>
                    </a:lnTo>
                    <a:lnTo>
                      <a:pt x="12" y="25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134"/>
              <p:cNvSpPr>
                <a:spLocks/>
              </p:cNvSpPr>
              <p:nvPr/>
            </p:nvSpPr>
            <p:spPr bwMode="auto">
              <a:xfrm>
                <a:off x="740" y="34"/>
                <a:ext cx="20" cy="36"/>
              </a:xfrm>
              <a:custGeom>
                <a:avLst/>
                <a:gdLst>
                  <a:gd name="T0" fmla="*/ 5 w 39"/>
                  <a:gd name="T1" fmla="*/ 0 h 72"/>
                  <a:gd name="T2" fmla="*/ 5 w 39"/>
                  <a:gd name="T3" fmla="*/ 1 h 72"/>
                  <a:gd name="T4" fmla="*/ 5 w 39"/>
                  <a:gd name="T5" fmla="*/ 1 h 72"/>
                  <a:gd name="T6" fmla="*/ 5 w 39"/>
                  <a:gd name="T7" fmla="*/ 2 h 72"/>
                  <a:gd name="T8" fmla="*/ 4 w 39"/>
                  <a:gd name="T9" fmla="*/ 5 h 72"/>
                  <a:gd name="T10" fmla="*/ 3 w 39"/>
                  <a:gd name="T11" fmla="*/ 5 h 72"/>
                  <a:gd name="T12" fmla="*/ 2 w 39"/>
                  <a:gd name="T13" fmla="*/ 7 h 72"/>
                  <a:gd name="T14" fmla="*/ 1 w 39"/>
                  <a:gd name="T15" fmla="*/ 9 h 72"/>
                  <a:gd name="T16" fmla="*/ 0 w 39"/>
                  <a:gd name="T17" fmla="*/ 9 h 72"/>
                  <a:gd name="T18" fmla="*/ 1 w 39"/>
                  <a:gd name="T19" fmla="*/ 9 h 72"/>
                  <a:gd name="T20" fmla="*/ 1 w 39"/>
                  <a:gd name="T21" fmla="*/ 7 h 72"/>
                  <a:gd name="T22" fmla="*/ 2 w 39"/>
                  <a:gd name="T23" fmla="*/ 5 h 72"/>
                  <a:gd name="T24" fmla="*/ 3 w 39"/>
                  <a:gd name="T25" fmla="*/ 4 h 72"/>
                  <a:gd name="T26" fmla="*/ 4 w 39"/>
                  <a:gd name="T27" fmla="*/ 2 h 72"/>
                  <a:gd name="T28" fmla="*/ 4 w 39"/>
                  <a:gd name="T29" fmla="*/ 1 h 72"/>
                  <a:gd name="T30" fmla="*/ 5 w 39"/>
                  <a:gd name="T31" fmla="*/ 1 h 72"/>
                  <a:gd name="T32" fmla="*/ 5 w 39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72"/>
                  <a:gd name="T53" fmla="*/ 39 w 39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72">
                    <a:moveTo>
                      <a:pt x="38" y="0"/>
                    </a:moveTo>
                    <a:lnTo>
                      <a:pt x="39" y="5"/>
                    </a:lnTo>
                    <a:lnTo>
                      <a:pt x="38" y="12"/>
                    </a:lnTo>
                    <a:lnTo>
                      <a:pt x="33" y="23"/>
                    </a:lnTo>
                    <a:lnTo>
                      <a:pt x="29" y="35"/>
                    </a:lnTo>
                    <a:lnTo>
                      <a:pt x="22" y="46"/>
                    </a:lnTo>
                    <a:lnTo>
                      <a:pt x="15" y="58"/>
                    </a:lnTo>
                    <a:lnTo>
                      <a:pt x="7" y="66"/>
                    </a:lnTo>
                    <a:lnTo>
                      <a:pt x="0" y="72"/>
                    </a:lnTo>
                    <a:lnTo>
                      <a:pt x="2" y="66"/>
                    </a:lnTo>
                    <a:lnTo>
                      <a:pt x="7" y="57"/>
                    </a:lnTo>
                    <a:lnTo>
                      <a:pt x="13" y="45"/>
                    </a:lnTo>
                    <a:lnTo>
                      <a:pt x="18" y="32"/>
                    </a:lnTo>
                    <a:lnTo>
                      <a:pt x="25" y="20"/>
                    </a:lnTo>
                    <a:lnTo>
                      <a:pt x="31" y="9"/>
                    </a:lnTo>
                    <a:lnTo>
                      <a:pt x="36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135"/>
              <p:cNvSpPr>
                <a:spLocks/>
              </p:cNvSpPr>
              <p:nvPr/>
            </p:nvSpPr>
            <p:spPr bwMode="auto">
              <a:xfrm>
                <a:off x="758" y="39"/>
                <a:ext cx="16" cy="28"/>
              </a:xfrm>
              <a:custGeom>
                <a:avLst/>
                <a:gdLst>
                  <a:gd name="T0" fmla="*/ 4 w 33"/>
                  <a:gd name="T1" fmla="*/ 0 h 56"/>
                  <a:gd name="T2" fmla="*/ 4 w 33"/>
                  <a:gd name="T3" fmla="*/ 1 h 56"/>
                  <a:gd name="T4" fmla="*/ 4 w 33"/>
                  <a:gd name="T5" fmla="*/ 1 h 56"/>
                  <a:gd name="T6" fmla="*/ 3 w 33"/>
                  <a:gd name="T7" fmla="*/ 3 h 56"/>
                  <a:gd name="T8" fmla="*/ 3 w 33"/>
                  <a:gd name="T9" fmla="*/ 4 h 56"/>
                  <a:gd name="T10" fmla="*/ 2 w 33"/>
                  <a:gd name="T11" fmla="*/ 5 h 56"/>
                  <a:gd name="T12" fmla="*/ 1 w 33"/>
                  <a:gd name="T13" fmla="*/ 6 h 56"/>
                  <a:gd name="T14" fmla="*/ 0 w 33"/>
                  <a:gd name="T15" fmla="*/ 7 h 56"/>
                  <a:gd name="T16" fmla="*/ 0 w 33"/>
                  <a:gd name="T17" fmla="*/ 7 h 56"/>
                  <a:gd name="T18" fmla="*/ 1 w 33"/>
                  <a:gd name="T19" fmla="*/ 6 h 56"/>
                  <a:gd name="T20" fmla="*/ 2 w 33"/>
                  <a:gd name="T21" fmla="*/ 3 h 56"/>
                  <a:gd name="T22" fmla="*/ 3 w 33"/>
                  <a:gd name="T23" fmla="*/ 1 h 56"/>
                  <a:gd name="T24" fmla="*/ 4 w 3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56"/>
                  <a:gd name="T41" fmla="*/ 33 w 33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56">
                    <a:moveTo>
                      <a:pt x="33" y="0"/>
                    </a:moveTo>
                    <a:lnTo>
                      <a:pt x="33" y="3"/>
                    </a:lnTo>
                    <a:lnTo>
                      <a:pt x="32" y="8"/>
                    </a:lnTo>
                    <a:lnTo>
                      <a:pt x="30" y="17"/>
                    </a:lnTo>
                    <a:lnTo>
                      <a:pt x="25" y="25"/>
                    </a:lnTo>
                    <a:lnTo>
                      <a:pt x="19" y="35"/>
                    </a:lnTo>
                    <a:lnTo>
                      <a:pt x="13" y="43"/>
                    </a:lnTo>
                    <a:lnTo>
                      <a:pt x="6" y="51"/>
                    </a:lnTo>
                    <a:lnTo>
                      <a:pt x="0" y="56"/>
                    </a:lnTo>
                    <a:lnTo>
                      <a:pt x="8" y="42"/>
                    </a:lnTo>
                    <a:lnTo>
                      <a:pt x="18" y="22"/>
                    </a:lnTo>
                    <a:lnTo>
                      <a:pt x="27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136"/>
              <p:cNvSpPr>
                <a:spLocks/>
              </p:cNvSpPr>
              <p:nvPr/>
            </p:nvSpPr>
            <p:spPr bwMode="auto">
              <a:xfrm>
                <a:off x="760" y="65"/>
                <a:ext cx="18" cy="24"/>
              </a:xfrm>
              <a:custGeom>
                <a:avLst/>
                <a:gdLst>
                  <a:gd name="T0" fmla="*/ 0 w 36"/>
                  <a:gd name="T1" fmla="*/ 0 h 49"/>
                  <a:gd name="T2" fmla="*/ 1 w 36"/>
                  <a:gd name="T3" fmla="*/ 0 h 49"/>
                  <a:gd name="T4" fmla="*/ 1 w 36"/>
                  <a:gd name="T5" fmla="*/ 1 h 49"/>
                  <a:gd name="T6" fmla="*/ 2 w 36"/>
                  <a:gd name="T7" fmla="*/ 2 h 49"/>
                  <a:gd name="T8" fmla="*/ 2 w 36"/>
                  <a:gd name="T9" fmla="*/ 3 h 49"/>
                  <a:gd name="T10" fmla="*/ 3 w 36"/>
                  <a:gd name="T11" fmla="*/ 4 h 49"/>
                  <a:gd name="T12" fmla="*/ 5 w 36"/>
                  <a:gd name="T13" fmla="*/ 5 h 49"/>
                  <a:gd name="T14" fmla="*/ 5 w 36"/>
                  <a:gd name="T15" fmla="*/ 5 h 49"/>
                  <a:gd name="T16" fmla="*/ 5 w 36"/>
                  <a:gd name="T17" fmla="*/ 6 h 49"/>
                  <a:gd name="T18" fmla="*/ 3 w 36"/>
                  <a:gd name="T19" fmla="*/ 6 h 49"/>
                  <a:gd name="T20" fmla="*/ 3 w 36"/>
                  <a:gd name="T21" fmla="*/ 5 h 49"/>
                  <a:gd name="T22" fmla="*/ 2 w 36"/>
                  <a:gd name="T23" fmla="*/ 4 h 49"/>
                  <a:gd name="T24" fmla="*/ 2 w 36"/>
                  <a:gd name="T25" fmla="*/ 3 h 49"/>
                  <a:gd name="T26" fmla="*/ 1 w 36"/>
                  <a:gd name="T27" fmla="*/ 2 h 49"/>
                  <a:gd name="T28" fmla="*/ 1 w 36"/>
                  <a:gd name="T29" fmla="*/ 1 h 49"/>
                  <a:gd name="T30" fmla="*/ 1 w 36"/>
                  <a:gd name="T31" fmla="*/ 0 h 49"/>
                  <a:gd name="T32" fmla="*/ 0 w 36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9"/>
                  <a:gd name="T53" fmla="*/ 36 w 36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9">
                    <a:moveTo>
                      <a:pt x="0" y="0"/>
                    </a:moveTo>
                    <a:lnTo>
                      <a:pt x="5" y="4"/>
                    </a:lnTo>
                    <a:lnTo>
                      <a:pt x="11" y="11"/>
                    </a:lnTo>
                    <a:lnTo>
                      <a:pt x="16" y="18"/>
                    </a:lnTo>
                    <a:lnTo>
                      <a:pt x="23" y="26"/>
                    </a:lnTo>
                    <a:lnTo>
                      <a:pt x="29" y="34"/>
                    </a:lnTo>
                    <a:lnTo>
                      <a:pt x="34" y="41"/>
                    </a:lnTo>
                    <a:lnTo>
                      <a:pt x="36" y="45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7" y="44"/>
                    </a:lnTo>
                    <a:lnTo>
                      <a:pt x="21" y="37"/>
                    </a:lnTo>
                    <a:lnTo>
                      <a:pt x="16" y="28"/>
                    </a:lnTo>
                    <a:lnTo>
                      <a:pt x="12" y="19"/>
                    </a:lnTo>
                    <a:lnTo>
                      <a:pt x="7" y="11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137"/>
              <p:cNvSpPr>
                <a:spLocks/>
              </p:cNvSpPr>
              <p:nvPr/>
            </p:nvSpPr>
            <p:spPr bwMode="auto">
              <a:xfrm>
                <a:off x="130" y="435"/>
                <a:ext cx="44" cy="114"/>
              </a:xfrm>
              <a:custGeom>
                <a:avLst/>
                <a:gdLst>
                  <a:gd name="T0" fmla="*/ 2 w 88"/>
                  <a:gd name="T1" fmla="*/ 0 h 229"/>
                  <a:gd name="T2" fmla="*/ 3 w 88"/>
                  <a:gd name="T3" fmla="*/ 0 h 229"/>
                  <a:gd name="T4" fmla="*/ 3 w 88"/>
                  <a:gd name="T5" fmla="*/ 0 h 229"/>
                  <a:gd name="T6" fmla="*/ 3 w 88"/>
                  <a:gd name="T7" fmla="*/ 0 h 229"/>
                  <a:gd name="T8" fmla="*/ 3 w 88"/>
                  <a:gd name="T9" fmla="*/ 0 h 229"/>
                  <a:gd name="T10" fmla="*/ 1 w 88"/>
                  <a:gd name="T11" fmla="*/ 5 h 229"/>
                  <a:gd name="T12" fmla="*/ 1 w 88"/>
                  <a:gd name="T13" fmla="*/ 9 h 229"/>
                  <a:gd name="T14" fmla="*/ 2 w 88"/>
                  <a:gd name="T15" fmla="*/ 13 h 229"/>
                  <a:gd name="T16" fmla="*/ 3 w 88"/>
                  <a:gd name="T17" fmla="*/ 17 h 229"/>
                  <a:gd name="T18" fmla="*/ 6 w 88"/>
                  <a:gd name="T19" fmla="*/ 20 h 229"/>
                  <a:gd name="T20" fmla="*/ 7 w 88"/>
                  <a:gd name="T21" fmla="*/ 23 h 229"/>
                  <a:gd name="T22" fmla="*/ 10 w 88"/>
                  <a:gd name="T23" fmla="*/ 26 h 229"/>
                  <a:gd name="T24" fmla="*/ 11 w 88"/>
                  <a:gd name="T25" fmla="*/ 28 h 229"/>
                  <a:gd name="T26" fmla="*/ 9 w 88"/>
                  <a:gd name="T27" fmla="*/ 27 h 229"/>
                  <a:gd name="T28" fmla="*/ 6 w 88"/>
                  <a:gd name="T29" fmla="*/ 24 h 229"/>
                  <a:gd name="T30" fmla="*/ 5 w 88"/>
                  <a:gd name="T31" fmla="*/ 21 h 229"/>
                  <a:gd name="T32" fmla="*/ 3 w 88"/>
                  <a:gd name="T33" fmla="*/ 17 h 229"/>
                  <a:gd name="T34" fmla="*/ 1 w 88"/>
                  <a:gd name="T35" fmla="*/ 12 h 229"/>
                  <a:gd name="T36" fmla="*/ 0 w 88"/>
                  <a:gd name="T37" fmla="*/ 8 h 229"/>
                  <a:gd name="T38" fmla="*/ 1 w 88"/>
                  <a:gd name="T39" fmla="*/ 3 h 229"/>
                  <a:gd name="T40" fmla="*/ 2 w 88"/>
                  <a:gd name="T41" fmla="*/ 0 h 2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"/>
                  <a:gd name="T64" fmla="*/ 0 h 229"/>
                  <a:gd name="T65" fmla="*/ 88 w 88"/>
                  <a:gd name="T66" fmla="*/ 229 h 2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" h="229">
                    <a:moveTo>
                      <a:pt x="16" y="0"/>
                    </a:moveTo>
                    <a:lnTo>
                      <a:pt x="18" y="0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1" y="6"/>
                    </a:lnTo>
                    <a:lnTo>
                      <a:pt x="12" y="42"/>
                    </a:lnTo>
                    <a:lnTo>
                      <a:pt x="11" y="76"/>
                    </a:lnTo>
                    <a:lnTo>
                      <a:pt x="16" y="109"/>
                    </a:lnTo>
                    <a:lnTo>
                      <a:pt x="28" y="137"/>
                    </a:lnTo>
                    <a:lnTo>
                      <a:pt x="42" y="165"/>
                    </a:lnTo>
                    <a:lnTo>
                      <a:pt x="58" y="189"/>
                    </a:lnTo>
                    <a:lnTo>
                      <a:pt x="74" y="211"/>
                    </a:lnTo>
                    <a:lnTo>
                      <a:pt x="88" y="229"/>
                    </a:lnTo>
                    <a:lnTo>
                      <a:pt x="71" y="219"/>
                    </a:lnTo>
                    <a:lnTo>
                      <a:pt x="52" y="199"/>
                    </a:lnTo>
                    <a:lnTo>
                      <a:pt x="34" y="171"/>
                    </a:lnTo>
                    <a:lnTo>
                      <a:pt x="18" y="136"/>
                    </a:lnTo>
                    <a:lnTo>
                      <a:pt x="6" y="101"/>
                    </a:lnTo>
                    <a:lnTo>
                      <a:pt x="0" y="64"/>
                    </a:lnTo>
                    <a:lnTo>
                      <a:pt x="4" y="2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138"/>
              <p:cNvSpPr>
                <a:spLocks/>
              </p:cNvSpPr>
              <p:nvPr/>
            </p:nvSpPr>
            <p:spPr bwMode="auto">
              <a:xfrm>
                <a:off x="151" y="523"/>
                <a:ext cx="38" cy="8"/>
              </a:xfrm>
              <a:custGeom>
                <a:avLst/>
                <a:gdLst>
                  <a:gd name="T0" fmla="*/ 10 w 76"/>
                  <a:gd name="T1" fmla="*/ 1 h 16"/>
                  <a:gd name="T2" fmla="*/ 10 w 76"/>
                  <a:gd name="T3" fmla="*/ 1 h 16"/>
                  <a:gd name="T4" fmla="*/ 9 w 76"/>
                  <a:gd name="T5" fmla="*/ 2 h 16"/>
                  <a:gd name="T6" fmla="*/ 7 w 76"/>
                  <a:gd name="T7" fmla="*/ 2 h 16"/>
                  <a:gd name="T8" fmla="*/ 5 w 76"/>
                  <a:gd name="T9" fmla="*/ 1 h 16"/>
                  <a:gd name="T10" fmla="*/ 4 w 76"/>
                  <a:gd name="T11" fmla="*/ 1 h 16"/>
                  <a:gd name="T12" fmla="*/ 2 w 76"/>
                  <a:gd name="T13" fmla="*/ 1 h 16"/>
                  <a:gd name="T14" fmla="*/ 1 w 76"/>
                  <a:gd name="T15" fmla="*/ 1 h 16"/>
                  <a:gd name="T16" fmla="*/ 0 w 76"/>
                  <a:gd name="T17" fmla="*/ 0 h 16"/>
                  <a:gd name="T18" fmla="*/ 1 w 76"/>
                  <a:gd name="T19" fmla="*/ 1 h 16"/>
                  <a:gd name="T20" fmla="*/ 2 w 76"/>
                  <a:gd name="T21" fmla="*/ 1 h 16"/>
                  <a:gd name="T22" fmla="*/ 4 w 76"/>
                  <a:gd name="T23" fmla="*/ 1 h 16"/>
                  <a:gd name="T24" fmla="*/ 5 w 76"/>
                  <a:gd name="T25" fmla="*/ 1 h 16"/>
                  <a:gd name="T26" fmla="*/ 7 w 76"/>
                  <a:gd name="T27" fmla="*/ 1 h 16"/>
                  <a:gd name="T28" fmla="*/ 9 w 76"/>
                  <a:gd name="T29" fmla="*/ 1 h 16"/>
                  <a:gd name="T30" fmla="*/ 10 w 76"/>
                  <a:gd name="T31" fmla="*/ 1 h 16"/>
                  <a:gd name="T32" fmla="*/ 10 w 76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6"/>
                  <a:gd name="T53" fmla="*/ 76 w 76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6">
                    <a:moveTo>
                      <a:pt x="76" y="14"/>
                    </a:moveTo>
                    <a:lnTo>
                      <a:pt x="74" y="15"/>
                    </a:lnTo>
                    <a:lnTo>
                      <a:pt x="67" y="16"/>
                    </a:lnTo>
                    <a:lnTo>
                      <a:pt x="57" y="16"/>
                    </a:lnTo>
                    <a:lnTo>
                      <a:pt x="45" y="15"/>
                    </a:lnTo>
                    <a:lnTo>
                      <a:pt x="32" y="14"/>
                    </a:lnTo>
                    <a:lnTo>
                      <a:pt x="19" y="10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3"/>
                    </a:lnTo>
                    <a:lnTo>
                      <a:pt x="32" y="4"/>
                    </a:lnTo>
                    <a:lnTo>
                      <a:pt x="45" y="7"/>
                    </a:lnTo>
                    <a:lnTo>
                      <a:pt x="56" y="8"/>
                    </a:lnTo>
                    <a:lnTo>
                      <a:pt x="67" y="10"/>
                    </a:lnTo>
                    <a:lnTo>
                      <a:pt x="74" y="11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139"/>
              <p:cNvSpPr>
                <a:spLocks/>
              </p:cNvSpPr>
              <p:nvPr/>
            </p:nvSpPr>
            <p:spPr bwMode="auto">
              <a:xfrm>
                <a:off x="145" y="513"/>
                <a:ext cx="46" cy="12"/>
              </a:xfrm>
              <a:custGeom>
                <a:avLst/>
                <a:gdLst>
                  <a:gd name="T0" fmla="*/ 12 w 91"/>
                  <a:gd name="T1" fmla="*/ 3 h 23"/>
                  <a:gd name="T2" fmla="*/ 11 w 91"/>
                  <a:gd name="T3" fmla="*/ 3 h 23"/>
                  <a:gd name="T4" fmla="*/ 10 w 91"/>
                  <a:gd name="T5" fmla="*/ 3 h 23"/>
                  <a:gd name="T6" fmla="*/ 9 w 91"/>
                  <a:gd name="T7" fmla="*/ 3 h 23"/>
                  <a:gd name="T8" fmla="*/ 7 w 91"/>
                  <a:gd name="T9" fmla="*/ 3 h 23"/>
                  <a:gd name="T10" fmla="*/ 5 w 91"/>
                  <a:gd name="T11" fmla="*/ 2 h 23"/>
                  <a:gd name="T12" fmla="*/ 3 w 91"/>
                  <a:gd name="T13" fmla="*/ 2 h 23"/>
                  <a:gd name="T14" fmla="*/ 2 w 91"/>
                  <a:gd name="T15" fmla="*/ 1 h 23"/>
                  <a:gd name="T16" fmla="*/ 0 w 91"/>
                  <a:gd name="T17" fmla="*/ 0 h 23"/>
                  <a:gd name="T18" fmla="*/ 1 w 91"/>
                  <a:gd name="T19" fmla="*/ 1 h 23"/>
                  <a:gd name="T20" fmla="*/ 3 w 91"/>
                  <a:gd name="T21" fmla="*/ 1 h 23"/>
                  <a:gd name="T22" fmla="*/ 5 w 91"/>
                  <a:gd name="T23" fmla="*/ 1 h 23"/>
                  <a:gd name="T24" fmla="*/ 7 w 91"/>
                  <a:gd name="T25" fmla="*/ 1 h 23"/>
                  <a:gd name="T26" fmla="*/ 9 w 91"/>
                  <a:gd name="T27" fmla="*/ 2 h 23"/>
                  <a:gd name="T28" fmla="*/ 10 w 91"/>
                  <a:gd name="T29" fmla="*/ 2 h 23"/>
                  <a:gd name="T30" fmla="*/ 11 w 91"/>
                  <a:gd name="T31" fmla="*/ 2 h 23"/>
                  <a:gd name="T32" fmla="*/ 12 w 91"/>
                  <a:gd name="T33" fmla="*/ 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23"/>
                  <a:gd name="T53" fmla="*/ 91 w 91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23">
                    <a:moveTo>
                      <a:pt x="91" y="20"/>
                    </a:moveTo>
                    <a:lnTo>
                      <a:pt x="88" y="22"/>
                    </a:lnTo>
                    <a:lnTo>
                      <a:pt x="80" y="23"/>
                    </a:lnTo>
                    <a:lnTo>
                      <a:pt x="67" y="22"/>
                    </a:lnTo>
                    <a:lnTo>
                      <a:pt x="53" y="20"/>
                    </a:lnTo>
                    <a:lnTo>
                      <a:pt x="38" y="16"/>
                    </a:lnTo>
                    <a:lnTo>
                      <a:pt x="23" y="12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0" y="4"/>
                    </a:lnTo>
                    <a:lnTo>
                      <a:pt x="34" y="6"/>
                    </a:lnTo>
                    <a:lnTo>
                      <a:pt x="50" y="8"/>
                    </a:lnTo>
                    <a:lnTo>
                      <a:pt x="66" y="12"/>
                    </a:lnTo>
                    <a:lnTo>
                      <a:pt x="79" y="14"/>
                    </a:lnTo>
                    <a:lnTo>
                      <a:pt x="88" y="16"/>
                    </a:lnTo>
                    <a:lnTo>
                      <a:pt x="91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140"/>
              <p:cNvSpPr>
                <a:spLocks/>
              </p:cNvSpPr>
              <p:nvPr/>
            </p:nvSpPr>
            <p:spPr bwMode="auto">
              <a:xfrm>
                <a:off x="137" y="497"/>
                <a:ext cx="48" cy="9"/>
              </a:xfrm>
              <a:custGeom>
                <a:avLst/>
                <a:gdLst>
                  <a:gd name="T0" fmla="*/ 12 w 96"/>
                  <a:gd name="T1" fmla="*/ 2 h 17"/>
                  <a:gd name="T2" fmla="*/ 12 w 96"/>
                  <a:gd name="T3" fmla="*/ 2 h 17"/>
                  <a:gd name="T4" fmla="*/ 11 w 96"/>
                  <a:gd name="T5" fmla="*/ 3 h 17"/>
                  <a:gd name="T6" fmla="*/ 9 w 96"/>
                  <a:gd name="T7" fmla="*/ 3 h 17"/>
                  <a:gd name="T8" fmla="*/ 6 w 96"/>
                  <a:gd name="T9" fmla="*/ 2 h 17"/>
                  <a:gd name="T10" fmla="*/ 5 w 96"/>
                  <a:gd name="T11" fmla="*/ 2 h 17"/>
                  <a:gd name="T12" fmla="*/ 3 w 96"/>
                  <a:gd name="T13" fmla="*/ 2 h 17"/>
                  <a:gd name="T14" fmla="*/ 2 w 96"/>
                  <a:gd name="T15" fmla="*/ 1 h 17"/>
                  <a:gd name="T16" fmla="*/ 0 w 96"/>
                  <a:gd name="T17" fmla="*/ 0 h 17"/>
                  <a:gd name="T18" fmla="*/ 1 w 96"/>
                  <a:gd name="T19" fmla="*/ 1 h 17"/>
                  <a:gd name="T20" fmla="*/ 3 w 96"/>
                  <a:gd name="T21" fmla="*/ 1 h 17"/>
                  <a:gd name="T22" fmla="*/ 5 w 96"/>
                  <a:gd name="T23" fmla="*/ 1 h 17"/>
                  <a:gd name="T24" fmla="*/ 6 w 96"/>
                  <a:gd name="T25" fmla="*/ 1 h 17"/>
                  <a:gd name="T26" fmla="*/ 9 w 96"/>
                  <a:gd name="T27" fmla="*/ 1 h 17"/>
                  <a:gd name="T28" fmla="*/ 11 w 96"/>
                  <a:gd name="T29" fmla="*/ 1 h 17"/>
                  <a:gd name="T30" fmla="*/ 12 w 96"/>
                  <a:gd name="T31" fmla="*/ 2 h 17"/>
                  <a:gd name="T32" fmla="*/ 12 w 96"/>
                  <a:gd name="T33" fmla="*/ 2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17"/>
                  <a:gd name="T53" fmla="*/ 96 w 96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17">
                    <a:moveTo>
                      <a:pt x="96" y="12"/>
                    </a:moveTo>
                    <a:lnTo>
                      <a:pt x="91" y="15"/>
                    </a:lnTo>
                    <a:lnTo>
                      <a:pt x="82" y="17"/>
                    </a:lnTo>
                    <a:lnTo>
                      <a:pt x="69" y="17"/>
                    </a:lnTo>
                    <a:lnTo>
                      <a:pt x="53" y="16"/>
                    </a:lnTo>
                    <a:lnTo>
                      <a:pt x="37" y="14"/>
                    </a:lnTo>
                    <a:lnTo>
                      <a:pt x="22" y="10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20" y="1"/>
                    </a:lnTo>
                    <a:lnTo>
                      <a:pt x="35" y="3"/>
                    </a:lnTo>
                    <a:lnTo>
                      <a:pt x="52" y="4"/>
                    </a:lnTo>
                    <a:lnTo>
                      <a:pt x="68" y="7"/>
                    </a:lnTo>
                    <a:lnTo>
                      <a:pt x="82" y="8"/>
                    </a:lnTo>
                    <a:lnTo>
                      <a:pt x="92" y="10"/>
                    </a:lnTo>
                    <a:lnTo>
                      <a:pt x="96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141"/>
              <p:cNvSpPr>
                <a:spLocks/>
              </p:cNvSpPr>
              <p:nvPr/>
            </p:nvSpPr>
            <p:spPr bwMode="auto">
              <a:xfrm>
                <a:off x="135" y="487"/>
                <a:ext cx="42" cy="6"/>
              </a:xfrm>
              <a:custGeom>
                <a:avLst/>
                <a:gdLst>
                  <a:gd name="T0" fmla="*/ 10 w 85"/>
                  <a:gd name="T1" fmla="*/ 1 h 13"/>
                  <a:gd name="T2" fmla="*/ 10 w 85"/>
                  <a:gd name="T3" fmla="*/ 1 h 13"/>
                  <a:gd name="T4" fmla="*/ 9 w 85"/>
                  <a:gd name="T5" fmla="*/ 1 h 13"/>
                  <a:gd name="T6" fmla="*/ 7 w 85"/>
                  <a:gd name="T7" fmla="*/ 1 h 13"/>
                  <a:gd name="T8" fmla="*/ 5 w 85"/>
                  <a:gd name="T9" fmla="*/ 1 h 13"/>
                  <a:gd name="T10" fmla="*/ 4 w 85"/>
                  <a:gd name="T11" fmla="*/ 1 h 13"/>
                  <a:gd name="T12" fmla="*/ 2 w 85"/>
                  <a:gd name="T13" fmla="*/ 1 h 13"/>
                  <a:gd name="T14" fmla="*/ 0 w 85"/>
                  <a:gd name="T15" fmla="*/ 0 h 13"/>
                  <a:gd name="T16" fmla="*/ 0 w 85"/>
                  <a:gd name="T17" fmla="*/ 0 h 13"/>
                  <a:gd name="T18" fmla="*/ 1 w 85"/>
                  <a:gd name="T19" fmla="*/ 0 h 13"/>
                  <a:gd name="T20" fmla="*/ 2 w 85"/>
                  <a:gd name="T21" fmla="*/ 0 h 13"/>
                  <a:gd name="T22" fmla="*/ 4 w 85"/>
                  <a:gd name="T23" fmla="*/ 0 h 13"/>
                  <a:gd name="T24" fmla="*/ 6 w 85"/>
                  <a:gd name="T25" fmla="*/ 0 h 13"/>
                  <a:gd name="T26" fmla="*/ 7 w 85"/>
                  <a:gd name="T27" fmla="*/ 0 h 13"/>
                  <a:gd name="T28" fmla="*/ 9 w 85"/>
                  <a:gd name="T29" fmla="*/ 0 h 13"/>
                  <a:gd name="T30" fmla="*/ 10 w 85"/>
                  <a:gd name="T31" fmla="*/ 0 h 13"/>
                  <a:gd name="T32" fmla="*/ 10 w 85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13"/>
                  <a:gd name="T53" fmla="*/ 85 w 8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13">
                    <a:moveTo>
                      <a:pt x="85" y="10"/>
                    </a:moveTo>
                    <a:lnTo>
                      <a:pt x="82" y="12"/>
                    </a:lnTo>
                    <a:lnTo>
                      <a:pt x="73" y="13"/>
                    </a:lnTo>
                    <a:lnTo>
                      <a:pt x="62" y="13"/>
                    </a:lnTo>
                    <a:lnTo>
                      <a:pt x="47" y="12"/>
                    </a:lnTo>
                    <a:lnTo>
                      <a:pt x="32" y="10"/>
                    </a:lnTo>
                    <a:lnTo>
                      <a:pt x="18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0" y="1"/>
                    </a:lnTo>
                    <a:lnTo>
                      <a:pt x="34" y="1"/>
                    </a:lnTo>
                    <a:lnTo>
                      <a:pt x="48" y="2"/>
                    </a:lnTo>
                    <a:lnTo>
                      <a:pt x="63" y="4"/>
                    </a:lnTo>
                    <a:lnTo>
                      <a:pt x="74" y="5"/>
                    </a:lnTo>
                    <a:lnTo>
                      <a:pt x="82" y="7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142"/>
              <p:cNvSpPr>
                <a:spLocks/>
              </p:cNvSpPr>
              <p:nvPr/>
            </p:nvSpPr>
            <p:spPr bwMode="auto">
              <a:xfrm>
                <a:off x="131" y="468"/>
                <a:ext cx="37" cy="5"/>
              </a:xfrm>
              <a:custGeom>
                <a:avLst/>
                <a:gdLst>
                  <a:gd name="T0" fmla="*/ 10 w 72"/>
                  <a:gd name="T1" fmla="*/ 0 h 12"/>
                  <a:gd name="T2" fmla="*/ 10 w 72"/>
                  <a:gd name="T3" fmla="*/ 0 h 12"/>
                  <a:gd name="T4" fmla="*/ 8 w 72"/>
                  <a:gd name="T5" fmla="*/ 1 h 12"/>
                  <a:gd name="T6" fmla="*/ 7 w 72"/>
                  <a:gd name="T7" fmla="*/ 1 h 12"/>
                  <a:gd name="T8" fmla="*/ 6 w 72"/>
                  <a:gd name="T9" fmla="*/ 1 h 12"/>
                  <a:gd name="T10" fmla="*/ 4 w 72"/>
                  <a:gd name="T11" fmla="*/ 1 h 12"/>
                  <a:gd name="T12" fmla="*/ 3 w 72"/>
                  <a:gd name="T13" fmla="*/ 1 h 12"/>
                  <a:gd name="T14" fmla="*/ 2 w 72"/>
                  <a:gd name="T15" fmla="*/ 0 h 12"/>
                  <a:gd name="T16" fmla="*/ 0 w 72"/>
                  <a:gd name="T17" fmla="*/ 0 h 12"/>
                  <a:gd name="T18" fmla="*/ 1 w 72"/>
                  <a:gd name="T19" fmla="*/ 0 h 12"/>
                  <a:gd name="T20" fmla="*/ 3 w 72"/>
                  <a:gd name="T21" fmla="*/ 0 h 12"/>
                  <a:gd name="T22" fmla="*/ 4 w 72"/>
                  <a:gd name="T23" fmla="*/ 0 h 12"/>
                  <a:gd name="T24" fmla="*/ 6 w 72"/>
                  <a:gd name="T25" fmla="*/ 0 h 12"/>
                  <a:gd name="T26" fmla="*/ 7 w 72"/>
                  <a:gd name="T27" fmla="*/ 0 h 12"/>
                  <a:gd name="T28" fmla="*/ 8 w 72"/>
                  <a:gd name="T29" fmla="*/ 0 h 12"/>
                  <a:gd name="T30" fmla="*/ 10 w 72"/>
                  <a:gd name="T31" fmla="*/ 0 h 12"/>
                  <a:gd name="T32" fmla="*/ 10 w 7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2"/>
                  <a:gd name="T53" fmla="*/ 72 w 7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2">
                    <a:moveTo>
                      <a:pt x="72" y="3"/>
                    </a:moveTo>
                    <a:lnTo>
                      <a:pt x="70" y="6"/>
                    </a:lnTo>
                    <a:lnTo>
                      <a:pt x="63" y="9"/>
                    </a:lnTo>
                    <a:lnTo>
                      <a:pt x="54" y="10"/>
                    </a:lnTo>
                    <a:lnTo>
                      <a:pt x="43" y="12"/>
                    </a:lnTo>
                    <a:lnTo>
                      <a:pt x="31" y="12"/>
                    </a:lnTo>
                    <a:lnTo>
                      <a:pt x="19" y="9"/>
                    </a:lnTo>
                    <a:lnTo>
                      <a:pt x="9" y="6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7" y="1"/>
                    </a:lnTo>
                    <a:lnTo>
                      <a:pt x="30" y="1"/>
                    </a:lnTo>
                    <a:lnTo>
                      <a:pt x="41" y="0"/>
                    </a:lnTo>
                    <a:lnTo>
                      <a:pt x="53" y="0"/>
                    </a:lnTo>
                    <a:lnTo>
                      <a:pt x="63" y="0"/>
                    </a:lnTo>
                    <a:lnTo>
                      <a:pt x="70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143"/>
              <p:cNvSpPr>
                <a:spLocks/>
              </p:cNvSpPr>
              <p:nvPr/>
            </p:nvSpPr>
            <p:spPr bwMode="auto">
              <a:xfrm>
                <a:off x="136" y="438"/>
                <a:ext cx="17" cy="6"/>
              </a:xfrm>
              <a:custGeom>
                <a:avLst/>
                <a:gdLst>
                  <a:gd name="T0" fmla="*/ 4 w 34"/>
                  <a:gd name="T1" fmla="*/ 0 h 14"/>
                  <a:gd name="T2" fmla="*/ 4 w 34"/>
                  <a:gd name="T3" fmla="*/ 0 h 14"/>
                  <a:gd name="T4" fmla="*/ 3 w 34"/>
                  <a:gd name="T5" fmla="*/ 0 h 14"/>
                  <a:gd name="T6" fmla="*/ 3 w 34"/>
                  <a:gd name="T7" fmla="*/ 1 h 14"/>
                  <a:gd name="T8" fmla="*/ 2 w 34"/>
                  <a:gd name="T9" fmla="*/ 1 h 14"/>
                  <a:gd name="T10" fmla="*/ 1 w 34"/>
                  <a:gd name="T11" fmla="*/ 1 h 14"/>
                  <a:gd name="T12" fmla="*/ 1 w 34"/>
                  <a:gd name="T13" fmla="*/ 1 h 14"/>
                  <a:gd name="T14" fmla="*/ 1 w 34"/>
                  <a:gd name="T15" fmla="*/ 1 h 14"/>
                  <a:gd name="T16" fmla="*/ 0 w 34"/>
                  <a:gd name="T17" fmla="*/ 1 h 14"/>
                  <a:gd name="T18" fmla="*/ 1 w 34"/>
                  <a:gd name="T19" fmla="*/ 1 h 14"/>
                  <a:gd name="T20" fmla="*/ 1 w 34"/>
                  <a:gd name="T21" fmla="*/ 1 h 14"/>
                  <a:gd name="T22" fmla="*/ 2 w 34"/>
                  <a:gd name="T23" fmla="*/ 0 h 14"/>
                  <a:gd name="T24" fmla="*/ 2 w 34"/>
                  <a:gd name="T25" fmla="*/ 0 h 14"/>
                  <a:gd name="T26" fmla="*/ 3 w 34"/>
                  <a:gd name="T27" fmla="*/ 0 h 14"/>
                  <a:gd name="T28" fmla="*/ 3 w 34"/>
                  <a:gd name="T29" fmla="*/ 0 h 14"/>
                  <a:gd name="T30" fmla="*/ 4 w 34"/>
                  <a:gd name="T31" fmla="*/ 0 h 14"/>
                  <a:gd name="T32" fmla="*/ 4 w 34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4"/>
                  <a:gd name="T53" fmla="*/ 34 w 34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4">
                    <a:moveTo>
                      <a:pt x="34" y="2"/>
                    </a:moveTo>
                    <a:lnTo>
                      <a:pt x="33" y="5"/>
                    </a:lnTo>
                    <a:lnTo>
                      <a:pt x="30" y="7"/>
                    </a:lnTo>
                    <a:lnTo>
                      <a:pt x="25" y="9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8" y="14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10" y="10"/>
                    </a:lnTo>
                    <a:lnTo>
                      <a:pt x="16" y="8"/>
                    </a:lnTo>
                    <a:lnTo>
                      <a:pt x="22" y="5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144"/>
              <p:cNvSpPr>
                <a:spLocks/>
              </p:cNvSpPr>
              <p:nvPr/>
            </p:nvSpPr>
            <p:spPr bwMode="auto">
              <a:xfrm>
                <a:off x="160" y="534"/>
                <a:ext cx="32" cy="8"/>
              </a:xfrm>
              <a:custGeom>
                <a:avLst/>
                <a:gdLst>
                  <a:gd name="T0" fmla="*/ 8 w 65"/>
                  <a:gd name="T1" fmla="*/ 1 h 16"/>
                  <a:gd name="T2" fmla="*/ 7 w 65"/>
                  <a:gd name="T3" fmla="*/ 1 h 16"/>
                  <a:gd name="T4" fmla="*/ 7 w 65"/>
                  <a:gd name="T5" fmla="*/ 2 h 16"/>
                  <a:gd name="T6" fmla="*/ 6 w 65"/>
                  <a:gd name="T7" fmla="*/ 2 h 16"/>
                  <a:gd name="T8" fmla="*/ 4 w 65"/>
                  <a:gd name="T9" fmla="*/ 1 h 16"/>
                  <a:gd name="T10" fmla="*/ 3 w 65"/>
                  <a:gd name="T11" fmla="*/ 1 h 16"/>
                  <a:gd name="T12" fmla="*/ 2 w 65"/>
                  <a:gd name="T13" fmla="*/ 1 h 16"/>
                  <a:gd name="T14" fmla="*/ 1 w 65"/>
                  <a:gd name="T15" fmla="*/ 1 h 16"/>
                  <a:gd name="T16" fmla="*/ 0 w 65"/>
                  <a:gd name="T17" fmla="*/ 0 h 16"/>
                  <a:gd name="T18" fmla="*/ 1 w 65"/>
                  <a:gd name="T19" fmla="*/ 1 h 16"/>
                  <a:gd name="T20" fmla="*/ 2 w 65"/>
                  <a:gd name="T21" fmla="*/ 1 h 16"/>
                  <a:gd name="T22" fmla="*/ 3 w 65"/>
                  <a:gd name="T23" fmla="*/ 1 h 16"/>
                  <a:gd name="T24" fmla="*/ 4 w 65"/>
                  <a:gd name="T25" fmla="*/ 1 h 16"/>
                  <a:gd name="T26" fmla="*/ 6 w 65"/>
                  <a:gd name="T27" fmla="*/ 1 h 16"/>
                  <a:gd name="T28" fmla="*/ 7 w 65"/>
                  <a:gd name="T29" fmla="*/ 1 h 16"/>
                  <a:gd name="T30" fmla="*/ 7 w 65"/>
                  <a:gd name="T31" fmla="*/ 1 h 16"/>
                  <a:gd name="T32" fmla="*/ 8 w 65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16"/>
                  <a:gd name="T53" fmla="*/ 65 w 65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16">
                    <a:moveTo>
                      <a:pt x="65" y="14"/>
                    </a:moveTo>
                    <a:lnTo>
                      <a:pt x="62" y="15"/>
                    </a:lnTo>
                    <a:lnTo>
                      <a:pt x="58" y="16"/>
                    </a:lnTo>
                    <a:lnTo>
                      <a:pt x="50" y="16"/>
                    </a:lnTo>
                    <a:lnTo>
                      <a:pt x="39" y="15"/>
                    </a:lnTo>
                    <a:lnTo>
                      <a:pt x="29" y="14"/>
                    </a:lnTo>
                    <a:lnTo>
                      <a:pt x="19" y="10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7" y="3"/>
                    </a:lnTo>
                    <a:lnTo>
                      <a:pt x="28" y="6"/>
                    </a:lnTo>
                    <a:lnTo>
                      <a:pt x="39" y="7"/>
                    </a:lnTo>
                    <a:lnTo>
                      <a:pt x="49" y="8"/>
                    </a:lnTo>
                    <a:lnTo>
                      <a:pt x="57" y="10"/>
                    </a:lnTo>
                    <a:lnTo>
                      <a:pt x="62" y="11"/>
                    </a:lnTo>
                    <a:lnTo>
                      <a:pt x="65" y="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145"/>
              <p:cNvSpPr>
                <a:spLocks/>
              </p:cNvSpPr>
              <p:nvPr/>
            </p:nvSpPr>
            <p:spPr bwMode="auto">
              <a:xfrm>
                <a:off x="142" y="506"/>
                <a:ext cx="46" cy="9"/>
              </a:xfrm>
              <a:custGeom>
                <a:avLst/>
                <a:gdLst>
                  <a:gd name="T0" fmla="*/ 12 w 92"/>
                  <a:gd name="T1" fmla="*/ 1 h 18"/>
                  <a:gd name="T2" fmla="*/ 12 w 92"/>
                  <a:gd name="T3" fmla="*/ 1 h 18"/>
                  <a:gd name="T4" fmla="*/ 10 w 92"/>
                  <a:gd name="T5" fmla="*/ 2 h 18"/>
                  <a:gd name="T6" fmla="*/ 9 w 92"/>
                  <a:gd name="T7" fmla="*/ 2 h 18"/>
                  <a:gd name="T8" fmla="*/ 6 w 92"/>
                  <a:gd name="T9" fmla="*/ 2 h 18"/>
                  <a:gd name="T10" fmla="*/ 5 w 92"/>
                  <a:gd name="T11" fmla="*/ 1 h 18"/>
                  <a:gd name="T12" fmla="*/ 3 w 92"/>
                  <a:gd name="T13" fmla="*/ 1 h 18"/>
                  <a:gd name="T14" fmla="*/ 1 w 92"/>
                  <a:gd name="T15" fmla="*/ 1 h 18"/>
                  <a:gd name="T16" fmla="*/ 0 w 92"/>
                  <a:gd name="T17" fmla="*/ 0 h 18"/>
                  <a:gd name="T18" fmla="*/ 1 w 92"/>
                  <a:gd name="T19" fmla="*/ 0 h 18"/>
                  <a:gd name="T20" fmla="*/ 3 w 92"/>
                  <a:gd name="T21" fmla="*/ 1 h 18"/>
                  <a:gd name="T22" fmla="*/ 5 w 92"/>
                  <a:gd name="T23" fmla="*/ 1 h 18"/>
                  <a:gd name="T24" fmla="*/ 6 w 92"/>
                  <a:gd name="T25" fmla="*/ 1 h 18"/>
                  <a:gd name="T26" fmla="*/ 9 w 92"/>
                  <a:gd name="T27" fmla="*/ 1 h 18"/>
                  <a:gd name="T28" fmla="*/ 10 w 92"/>
                  <a:gd name="T29" fmla="*/ 1 h 18"/>
                  <a:gd name="T30" fmla="*/ 12 w 92"/>
                  <a:gd name="T31" fmla="*/ 1 h 18"/>
                  <a:gd name="T32" fmla="*/ 12 w 92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18"/>
                  <a:gd name="T53" fmla="*/ 92 w 9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18">
                    <a:moveTo>
                      <a:pt x="92" y="13"/>
                    </a:moveTo>
                    <a:lnTo>
                      <a:pt x="89" y="15"/>
                    </a:lnTo>
                    <a:lnTo>
                      <a:pt x="80" y="18"/>
                    </a:lnTo>
                    <a:lnTo>
                      <a:pt x="67" y="18"/>
                    </a:lnTo>
                    <a:lnTo>
                      <a:pt x="52" y="16"/>
                    </a:lnTo>
                    <a:lnTo>
                      <a:pt x="36" y="14"/>
                    </a:lnTo>
                    <a:lnTo>
                      <a:pt x="21" y="11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9" y="1"/>
                    </a:lnTo>
                    <a:lnTo>
                      <a:pt x="34" y="3"/>
                    </a:lnTo>
                    <a:lnTo>
                      <a:pt x="50" y="5"/>
                    </a:lnTo>
                    <a:lnTo>
                      <a:pt x="66" y="6"/>
                    </a:lnTo>
                    <a:lnTo>
                      <a:pt x="80" y="8"/>
                    </a:lnTo>
                    <a:lnTo>
                      <a:pt x="89" y="11"/>
                    </a:lnTo>
                    <a:lnTo>
                      <a:pt x="92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146"/>
              <p:cNvSpPr>
                <a:spLocks/>
              </p:cNvSpPr>
              <p:nvPr/>
            </p:nvSpPr>
            <p:spPr bwMode="auto">
              <a:xfrm>
                <a:off x="132" y="476"/>
                <a:ext cx="42" cy="5"/>
              </a:xfrm>
              <a:custGeom>
                <a:avLst/>
                <a:gdLst>
                  <a:gd name="T0" fmla="*/ 11 w 83"/>
                  <a:gd name="T1" fmla="*/ 0 h 11"/>
                  <a:gd name="T2" fmla="*/ 10 w 83"/>
                  <a:gd name="T3" fmla="*/ 0 h 11"/>
                  <a:gd name="T4" fmla="*/ 9 w 83"/>
                  <a:gd name="T5" fmla="*/ 1 h 11"/>
                  <a:gd name="T6" fmla="*/ 8 w 83"/>
                  <a:gd name="T7" fmla="*/ 1 h 11"/>
                  <a:gd name="T8" fmla="*/ 6 w 83"/>
                  <a:gd name="T9" fmla="*/ 1 h 11"/>
                  <a:gd name="T10" fmla="*/ 5 w 83"/>
                  <a:gd name="T11" fmla="*/ 1 h 11"/>
                  <a:gd name="T12" fmla="*/ 3 w 83"/>
                  <a:gd name="T13" fmla="*/ 1 h 11"/>
                  <a:gd name="T14" fmla="*/ 2 w 83"/>
                  <a:gd name="T15" fmla="*/ 0 h 11"/>
                  <a:gd name="T16" fmla="*/ 0 w 83"/>
                  <a:gd name="T17" fmla="*/ 0 h 11"/>
                  <a:gd name="T18" fmla="*/ 1 w 83"/>
                  <a:gd name="T19" fmla="*/ 0 h 11"/>
                  <a:gd name="T20" fmla="*/ 3 w 83"/>
                  <a:gd name="T21" fmla="*/ 0 h 11"/>
                  <a:gd name="T22" fmla="*/ 4 w 83"/>
                  <a:gd name="T23" fmla="*/ 0 h 11"/>
                  <a:gd name="T24" fmla="*/ 6 w 83"/>
                  <a:gd name="T25" fmla="*/ 0 h 11"/>
                  <a:gd name="T26" fmla="*/ 8 w 83"/>
                  <a:gd name="T27" fmla="*/ 0 h 11"/>
                  <a:gd name="T28" fmla="*/ 9 w 83"/>
                  <a:gd name="T29" fmla="*/ 0 h 11"/>
                  <a:gd name="T30" fmla="*/ 10 w 83"/>
                  <a:gd name="T31" fmla="*/ 0 h 11"/>
                  <a:gd name="T32" fmla="*/ 11 w 83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11"/>
                  <a:gd name="T53" fmla="*/ 83 w 83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11">
                    <a:moveTo>
                      <a:pt x="83" y="4"/>
                    </a:moveTo>
                    <a:lnTo>
                      <a:pt x="79" y="6"/>
                    </a:lnTo>
                    <a:lnTo>
                      <a:pt x="72" y="8"/>
                    </a:lnTo>
                    <a:lnTo>
                      <a:pt x="61" y="11"/>
                    </a:lnTo>
                    <a:lnTo>
                      <a:pt x="48" y="11"/>
                    </a:lnTo>
                    <a:lnTo>
                      <a:pt x="34" y="11"/>
                    </a:lnTo>
                    <a:lnTo>
                      <a:pt x="21" y="10"/>
                    </a:lnTo>
                    <a:lnTo>
                      <a:pt x="9" y="6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2" y="1"/>
                    </a:lnTo>
                    <a:lnTo>
                      <a:pt x="47" y="0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79" y="1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147"/>
              <p:cNvSpPr>
                <a:spLocks/>
              </p:cNvSpPr>
              <p:nvPr/>
            </p:nvSpPr>
            <p:spPr bwMode="auto">
              <a:xfrm>
                <a:off x="132" y="459"/>
                <a:ext cx="34" cy="5"/>
              </a:xfrm>
              <a:custGeom>
                <a:avLst/>
                <a:gdLst>
                  <a:gd name="T0" fmla="*/ 9 w 68"/>
                  <a:gd name="T1" fmla="*/ 1 h 9"/>
                  <a:gd name="T2" fmla="*/ 9 w 68"/>
                  <a:gd name="T3" fmla="*/ 1 h 9"/>
                  <a:gd name="T4" fmla="*/ 7 w 68"/>
                  <a:gd name="T5" fmla="*/ 2 h 9"/>
                  <a:gd name="T6" fmla="*/ 5 w 68"/>
                  <a:gd name="T7" fmla="*/ 2 h 9"/>
                  <a:gd name="T8" fmla="*/ 4 w 68"/>
                  <a:gd name="T9" fmla="*/ 2 h 9"/>
                  <a:gd name="T10" fmla="*/ 2 w 68"/>
                  <a:gd name="T11" fmla="*/ 1 h 9"/>
                  <a:gd name="T12" fmla="*/ 1 w 68"/>
                  <a:gd name="T13" fmla="*/ 1 h 9"/>
                  <a:gd name="T14" fmla="*/ 1 w 68"/>
                  <a:gd name="T15" fmla="*/ 1 h 9"/>
                  <a:gd name="T16" fmla="*/ 0 w 68"/>
                  <a:gd name="T17" fmla="*/ 0 h 9"/>
                  <a:gd name="T18" fmla="*/ 1 w 68"/>
                  <a:gd name="T19" fmla="*/ 0 h 9"/>
                  <a:gd name="T20" fmla="*/ 1 w 68"/>
                  <a:gd name="T21" fmla="*/ 0 h 9"/>
                  <a:gd name="T22" fmla="*/ 3 w 68"/>
                  <a:gd name="T23" fmla="*/ 1 h 9"/>
                  <a:gd name="T24" fmla="*/ 4 w 68"/>
                  <a:gd name="T25" fmla="*/ 1 h 9"/>
                  <a:gd name="T26" fmla="*/ 5 w 68"/>
                  <a:gd name="T27" fmla="*/ 1 h 9"/>
                  <a:gd name="T28" fmla="*/ 7 w 68"/>
                  <a:gd name="T29" fmla="*/ 1 h 9"/>
                  <a:gd name="T30" fmla="*/ 8 w 68"/>
                  <a:gd name="T31" fmla="*/ 1 h 9"/>
                  <a:gd name="T32" fmla="*/ 9 w 68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9"/>
                  <a:gd name="T53" fmla="*/ 68 w 6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9">
                    <a:moveTo>
                      <a:pt x="68" y="6"/>
                    </a:moveTo>
                    <a:lnTo>
                      <a:pt x="65" y="8"/>
                    </a:lnTo>
                    <a:lnTo>
                      <a:pt x="57" y="9"/>
                    </a:lnTo>
                    <a:lnTo>
                      <a:pt x="47" y="9"/>
                    </a:lnTo>
                    <a:lnTo>
                      <a:pt x="35" y="9"/>
                    </a:lnTo>
                    <a:lnTo>
                      <a:pt x="23" y="8"/>
                    </a:lnTo>
                    <a:lnTo>
                      <a:pt x="12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7" y="1"/>
                    </a:lnTo>
                    <a:lnTo>
                      <a:pt x="57" y="2"/>
                    </a:lnTo>
                    <a:lnTo>
                      <a:pt x="64" y="3"/>
                    </a:lnTo>
                    <a:lnTo>
                      <a:pt x="68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148"/>
              <p:cNvSpPr>
                <a:spLocks/>
              </p:cNvSpPr>
              <p:nvPr/>
            </p:nvSpPr>
            <p:spPr bwMode="auto">
              <a:xfrm>
                <a:off x="133" y="448"/>
                <a:ext cx="21" cy="6"/>
              </a:xfrm>
              <a:custGeom>
                <a:avLst/>
                <a:gdLst>
                  <a:gd name="T0" fmla="*/ 5 w 43"/>
                  <a:gd name="T1" fmla="*/ 1 h 10"/>
                  <a:gd name="T2" fmla="*/ 5 w 43"/>
                  <a:gd name="T3" fmla="*/ 1 h 10"/>
                  <a:gd name="T4" fmla="*/ 4 w 43"/>
                  <a:gd name="T5" fmla="*/ 1 h 10"/>
                  <a:gd name="T6" fmla="*/ 3 w 43"/>
                  <a:gd name="T7" fmla="*/ 2 h 10"/>
                  <a:gd name="T8" fmla="*/ 3 w 43"/>
                  <a:gd name="T9" fmla="*/ 2 h 10"/>
                  <a:gd name="T10" fmla="*/ 2 w 43"/>
                  <a:gd name="T11" fmla="*/ 2 h 10"/>
                  <a:gd name="T12" fmla="*/ 1 w 43"/>
                  <a:gd name="T13" fmla="*/ 2 h 10"/>
                  <a:gd name="T14" fmla="*/ 0 w 43"/>
                  <a:gd name="T15" fmla="*/ 2 h 10"/>
                  <a:gd name="T16" fmla="*/ 0 w 43"/>
                  <a:gd name="T17" fmla="*/ 1 h 10"/>
                  <a:gd name="T18" fmla="*/ 0 w 43"/>
                  <a:gd name="T19" fmla="*/ 1 h 10"/>
                  <a:gd name="T20" fmla="*/ 1 w 43"/>
                  <a:gd name="T21" fmla="*/ 1 h 10"/>
                  <a:gd name="T22" fmla="*/ 2 w 43"/>
                  <a:gd name="T23" fmla="*/ 1 h 10"/>
                  <a:gd name="T24" fmla="*/ 3 w 43"/>
                  <a:gd name="T25" fmla="*/ 1 h 10"/>
                  <a:gd name="T26" fmla="*/ 4 w 43"/>
                  <a:gd name="T27" fmla="*/ 1 h 10"/>
                  <a:gd name="T28" fmla="*/ 4 w 43"/>
                  <a:gd name="T29" fmla="*/ 0 h 10"/>
                  <a:gd name="T30" fmla="*/ 5 w 43"/>
                  <a:gd name="T31" fmla="*/ 0 h 10"/>
                  <a:gd name="T32" fmla="*/ 5 w 43"/>
                  <a:gd name="T33" fmla="*/ 1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10"/>
                  <a:gd name="T53" fmla="*/ 43 w 43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10">
                    <a:moveTo>
                      <a:pt x="43" y="2"/>
                    </a:moveTo>
                    <a:lnTo>
                      <a:pt x="41" y="5"/>
                    </a:lnTo>
                    <a:lnTo>
                      <a:pt x="37" y="7"/>
                    </a:lnTo>
                    <a:lnTo>
                      <a:pt x="31" y="8"/>
                    </a:lnTo>
                    <a:lnTo>
                      <a:pt x="24" y="10"/>
                    </a:lnTo>
                    <a:lnTo>
                      <a:pt x="16" y="10"/>
                    </a:lnTo>
                    <a:lnTo>
                      <a:pt x="9" y="10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6" y="7"/>
                    </a:lnTo>
                    <a:lnTo>
                      <a:pt x="12" y="7"/>
                    </a:lnTo>
                    <a:lnTo>
                      <a:pt x="20" y="5"/>
                    </a:lnTo>
                    <a:lnTo>
                      <a:pt x="27" y="2"/>
                    </a:lnTo>
                    <a:lnTo>
                      <a:pt x="32" y="1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3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149"/>
              <p:cNvSpPr>
                <a:spLocks/>
              </p:cNvSpPr>
              <p:nvPr/>
            </p:nvSpPr>
            <p:spPr bwMode="auto">
              <a:xfrm>
                <a:off x="167" y="544"/>
                <a:ext cx="21" cy="8"/>
              </a:xfrm>
              <a:custGeom>
                <a:avLst/>
                <a:gdLst>
                  <a:gd name="T0" fmla="*/ 0 w 41"/>
                  <a:gd name="T1" fmla="*/ 0 h 16"/>
                  <a:gd name="T2" fmla="*/ 1 w 41"/>
                  <a:gd name="T3" fmla="*/ 0 h 16"/>
                  <a:gd name="T4" fmla="*/ 2 w 41"/>
                  <a:gd name="T5" fmla="*/ 1 h 16"/>
                  <a:gd name="T6" fmla="*/ 2 w 41"/>
                  <a:gd name="T7" fmla="*/ 1 h 16"/>
                  <a:gd name="T8" fmla="*/ 3 w 41"/>
                  <a:gd name="T9" fmla="*/ 1 h 16"/>
                  <a:gd name="T10" fmla="*/ 4 w 41"/>
                  <a:gd name="T11" fmla="*/ 1 h 16"/>
                  <a:gd name="T12" fmla="*/ 5 w 41"/>
                  <a:gd name="T13" fmla="*/ 1 h 16"/>
                  <a:gd name="T14" fmla="*/ 5 w 41"/>
                  <a:gd name="T15" fmla="*/ 1 h 16"/>
                  <a:gd name="T16" fmla="*/ 6 w 41"/>
                  <a:gd name="T17" fmla="*/ 1 h 16"/>
                  <a:gd name="T18" fmla="*/ 5 w 41"/>
                  <a:gd name="T19" fmla="*/ 2 h 16"/>
                  <a:gd name="T20" fmla="*/ 5 w 41"/>
                  <a:gd name="T21" fmla="*/ 2 h 16"/>
                  <a:gd name="T22" fmla="*/ 4 w 41"/>
                  <a:gd name="T23" fmla="*/ 1 h 16"/>
                  <a:gd name="T24" fmla="*/ 3 w 41"/>
                  <a:gd name="T25" fmla="*/ 1 h 16"/>
                  <a:gd name="T26" fmla="*/ 2 w 41"/>
                  <a:gd name="T27" fmla="*/ 1 h 16"/>
                  <a:gd name="T28" fmla="*/ 2 w 41"/>
                  <a:gd name="T29" fmla="*/ 1 h 16"/>
                  <a:gd name="T30" fmla="*/ 1 w 41"/>
                  <a:gd name="T31" fmla="*/ 1 h 16"/>
                  <a:gd name="T32" fmla="*/ 0 w 41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16"/>
                  <a:gd name="T53" fmla="*/ 41 w 41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16">
                    <a:moveTo>
                      <a:pt x="0" y="0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16" y="2"/>
                    </a:lnTo>
                    <a:lnTo>
                      <a:pt x="24" y="4"/>
                    </a:lnTo>
                    <a:lnTo>
                      <a:pt x="31" y="6"/>
                    </a:lnTo>
                    <a:lnTo>
                      <a:pt x="37" y="7"/>
                    </a:lnTo>
                    <a:lnTo>
                      <a:pt x="40" y="11"/>
                    </a:lnTo>
                    <a:lnTo>
                      <a:pt x="41" y="14"/>
                    </a:lnTo>
                    <a:lnTo>
                      <a:pt x="39" y="16"/>
                    </a:lnTo>
                    <a:lnTo>
                      <a:pt x="35" y="16"/>
                    </a:lnTo>
                    <a:lnTo>
                      <a:pt x="28" y="15"/>
                    </a:lnTo>
                    <a:lnTo>
                      <a:pt x="22" y="12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150"/>
              <p:cNvSpPr>
                <a:spLocks/>
              </p:cNvSpPr>
              <p:nvPr/>
            </p:nvSpPr>
            <p:spPr bwMode="auto">
              <a:xfrm>
                <a:off x="165" y="542"/>
                <a:ext cx="4" cy="20"/>
              </a:xfrm>
              <a:custGeom>
                <a:avLst/>
                <a:gdLst>
                  <a:gd name="T0" fmla="*/ 1 w 8"/>
                  <a:gd name="T1" fmla="*/ 0 h 39"/>
                  <a:gd name="T2" fmla="*/ 1 w 8"/>
                  <a:gd name="T3" fmla="*/ 1 h 39"/>
                  <a:gd name="T4" fmla="*/ 0 w 8"/>
                  <a:gd name="T5" fmla="*/ 3 h 39"/>
                  <a:gd name="T6" fmla="*/ 0 w 8"/>
                  <a:gd name="T7" fmla="*/ 5 h 39"/>
                  <a:gd name="T8" fmla="*/ 1 w 8"/>
                  <a:gd name="T9" fmla="*/ 5 h 39"/>
                  <a:gd name="T10" fmla="*/ 1 w 8"/>
                  <a:gd name="T11" fmla="*/ 5 h 39"/>
                  <a:gd name="T12" fmla="*/ 1 w 8"/>
                  <a:gd name="T13" fmla="*/ 3 h 39"/>
                  <a:gd name="T14" fmla="*/ 1 w 8"/>
                  <a:gd name="T15" fmla="*/ 2 h 39"/>
                  <a:gd name="T16" fmla="*/ 1 w 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9"/>
                  <a:gd name="T29" fmla="*/ 8 w 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9">
                    <a:moveTo>
                      <a:pt x="1" y="0"/>
                    </a:moveTo>
                    <a:lnTo>
                      <a:pt x="1" y="7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6" y="23"/>
                    </a:lnTo>
                    <a:lnTo>
                      <a:pt x="3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151"/>
              <p:cNvSpPr>
                <a:spLocks/>
              </p:cNvSpPr>
              <p:nvPr/>
            </p:nvSpPr>
            <p:spPr bwMode="auto">
              <a:xfrm>
                <a:off x="173" y="548"/>
                <a:ext cx="12" cy="17"/>
              </a:xfrm>
              <a:custGeom>
                <a:avLst/>
                <a:gdLst>
                  <a:gd name="T0" fmla="*/ 0 w 25"/>
                  <a:gd name="T1" fmla="*/ 0 h 34"/>
                  <a:gd name="T2" fmla="*/ 0 w 25"/>
                  <a:gd name="T3" fmla="*/ 1 h 34"/>
                  <a:gd name="T4" fmla="*/ 1 w 25"/>
                  <a:gd name="T5" fmla="*/ 2 h 34"/>
                  <a:gd name="T6" fmla="*/ 2 w 25"/>
                  <a:gd name="T7" fmla="*/ 3 h 34"/>
                  <a:gd name="T8" fmla="*/ 3 w 25"/>
                  <a:gd name="T9" fmla="*/ 4 h 34"/>
                  <a:gd name="T10" fmla="*/ 3 w 25"/>
                  <a:gd name="T11" fmla="*/ 3 h 34"/>
                  <a:gd name="T12" fmla="*/ 2 w 25"/>
                  <a:gd name="T13" fmla="*/ 2 h 34"/>
                  <a:gd name="T14" fmla="*/ 0 w 25"/>
                  <a:gd name="T15" fmla="*/ 1 h 34"/>
                  <a:gd name="T16" fmla="*/ 0 w 25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4"/>
                  <a:gd name="T29" fmla="*/ 25 w 25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4">
                    <a:moveTo>
                      <a:pt x="0" y="0"/>
                    </a:moveTo>
                    <a:lnTo>
                      <a:pt x="4" y="7"/>
                    </a:lnTo>
                    <a:lnTo>
                      <a:pt x="11" y="20"/>
                    </a:lnTo>
                    <a:lnTo>
                      <a:pt x="17" y="30"/>
                    </a:lnTo>
                    <a:lnTo>
                      <a:pt x="24" y="34"/>
                    </a:lnTo>
                    <a:lnTo>
                      <a:pt x="25" y="28"/>
                    </a:lnTo>
                    <a:lnTo>
                      <a:pt x="18" y="18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152"/>
              <p:cNvSpPr>
                <a:spLocks/>
              </p:cNvSpPr>
              <p:nvPr/>
            </p:nvSpPr>
            <p:spPr bwMode="auto">
              <a:xfrm>
                <a:off x="109" y="450"/>
                <a:ext cx="26" cy="6"/>
              </a:xfrm>
              <a:custGeom>
                <a:avLst/>
                <a:gdLst>
                  <a:gd name="T0" fmla="*/ 7 w 52"/>
                  <a:gd name="T1" fmla="*/ 1 h 12"/>
                  <a:gd name="T2" fmla="*/ 6 w 52"/>
                  <a:gd name="T3" fmla="*/ 1 h 12"/>
                  <a:gd name="T4" fmla="*/ 5 w 52"/>
                  <a:gd name="T5" fmla="*/ 1 h 12"/>
                  <a:gd name="T6" fmla="*/ 3 w 52"/>
                  <a:gd name="T7" fmla="*/ 2 h 12"/>
                  <a:gd name="T8" fmla="*/ 3 w 52"/>
                  <a:gd name="T9" fmla="*/ 2 h 12"/>
                  <a:gd name="T10" fmla="*/ 2 w 52"/>
                  <a:gd name="T11" fmla="*/ 2 h 12"/>
                  <a:gd name="T12" fmla="*/ 1 w 52"/>
                  <a:gd name="T13" fmla="*/ 2 h 12"/>
                  <a:gd name="T14" fmla="*/ 1 w 52"/>
                  <a:gd name="T15" fmla="*/ 1 h 12"/>
                  <a:gd name="T16" fmla="*/ 0 w 52"/>
                  <a:gd name="T17" fmla="*/ 1 h 12"/>
                  <a:gd name="T18" fmla="*/ 1 w 52"/>
                  <a:gd name="T19" fmla="*/ 1 h 12"/>
                  <a:gd name="T20" fmla="*/ 1 w 52"/>
                  <a:gd name="T21" fmla="*/ 0 h 12"/>
                  <a:gd name="T22" fmla="*/ 2 w 52"/>
                  <a:gd name="T23" fmla="*/ 0 h 12"/>
                  <a:gd name="T24" fmla="*/ 3 w 52"/>
                  <a:gd name="T25" fmla="*/ 0 h 12"/>
                  <a:gd name="T26" fmla="*/ 3 w 52"/>
                  <a:gd name="T27" fmla="*/ 1 h 12"/>
                  <a:gd name="T28" fmla="*/ 5 w 52"/>
                  <a:gd name="T29" fmla="*/ 1 h 12"/>
                  <a:gd name="T30" fmla="*/ 6 w 52"/>
                  <a:gd name="T31" fmla="*/ 1 h 12"/>
                  <a:gd name="T32" fmla="*/ 7 w 52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2"/>
                  <a:gd name="T53" fmla="*/ 52 w 5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2">
                    <a:moveTo>
                      <a:pt x="52" y="3"/>
                    </a:moveTo>
                    <a:lnTo>
                      <a:pt x="46" y="6"/>
                    </a:lnTo>
                    <a:lnTo>
                      <a:pt x="39" y="8"/>
                    </a:lnTo>
                    <a:lnTo>
                      <a:pt x="31" y="11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8" y="2"/>
                    </a:lnTo>
                    <a:lnTo>
                      <a:pt x="46" y="3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153"/>
              <p:cNvSpPr>
                <a:spLocks/>
              </p:cNvSpPr>
              <p:nvPr/>
            </p:nvSpPr>
            <p:spPr bwMode="auto">
              <a:xfrm>
                <a:off x="115" y="431"/>
                <a:ext cx="25" cy="10"/>
              </a:xfrm>
              <a:custGeom>
                <a:avLst/>
                <a:gdLst>
                  <a:gd name="T0" fmla="*/ 6 w 50"/>
                  <a:gd name="T1" fmla="*/ 2 h 21"/>
                  <a:gd name="T2" fmla="*/ 6 w 50"/>
                  <a:gd name="T3" fmla="*/ 2 h 21"/>
                  <a:gd name="T4" fmla="*/ 5 w 50"/>
                  <a:gd name="T5" fmla="*/ 2 h 21"/>
                  <a:gd name="T6" fmla="*/ 3 w 50"/>
                  <a:gd name="T7" fmla="*/ 2 h 21"/>
                  <a:gd name="T8" fmla="*/ 3 w 50"/>
                  <a:gd name="T9" fmla="*/ 1 h 21"/>
                  <a:gd name="T10" fmla="*/ 2 w 50"/>
                  <a:gd name="T11" fmla="*/ 1 h 21"/>
                  <a:gd name="T12" fmla="*/ 1 w 50"/>
                  <a:gd name="T13" fmla="*/ 1 h 21"/>
                  <a:gd name="T14" fmla="*/ 1 w 50"/>
                  <a:gd name="T15" fmla="*/ 0 h 21"/>
                  <a:gd name="T16" fmla="*/ 0 w 50"/>
                  <a:gd name="T17" fmla="*/ 0 h 21"/>
                  <a:gd name="T18" fmla="*/ 1 w 50"/>
                  <a:gd name="T19" fmla="*/ 0 h 21"/>
                  <a:gd name="T20" fmla="*/ 1 w 50"/>
                  <a:gd name="T21" fmla="*/ 0 h 21"/>
                  <a:gd name="T22" fmla="*/ 2 w 50"/>
                  <a:gd name="T23" fmla="*/ 0 h 21"/>
                  <a:gd name="T24" fmla="*/ 3 w 50"/>
                  <a:gd name="T25" fmla="*/ 0 h 21"/>
                  <a:gd name="T26" fmla="*/ 3 w 50"/>
                  <a:gd name="T27" fmla="*/ 1 h 21"/>
                  <a:gd name="T28" fmla="*/ 5 w 50"/>
                  <a:gd name="T29" fmla="*/ 1 h 21"/>
                  <a:gd name="T30" fmla="*/ 6 w 50"/>
                  <a:gd name="T31" fmla="*/ 2 h 21"/>
                  <a:gd name="T32" fmla="*/ 6 w 50"/>
                  <a:gd name="T33" fmla="*/ 2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1"/>
                  <a:gd name="T53" fmla="*/ 50 w 50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1">
                    <a:moveTo>
                      <a:pt x="50" y="21"/>
                    </a:moveTo>
                    <a:lnTo>
                      <a:pt x="45" y="21"/>
                    </a:lnTo>
                    <a:lnTo>
                      <a:pt x="37" y="20"/>
                    </a:lnTo>
                    <a:lnTo>
                      <a:pt x="29" y="18"/>
                    </a:lnTo>
                    <a:lnTo>
                      <a:pt x="21" y="15"/>
                    </a:lnTo>
                    <a:lnTo>
                      <a:pt x="13" y="13"/>
                    </a:lnTo>
                    <a:lnTo>
                      <a:pt x="6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4" y="3"/>
                    </a:lnTo>
                    <a:lnTo>
                      <a:pt x="23" y="6"/>
                    </a:lnTo>
                    <a:lnTo>
                      <a:pt x="31" y="11"/>
                    </a:lnTo>
                    <a:lnTo>
                      <a:pt x="39" y="15"/>
                    </a:lnTo>
                    <a:lnTo>
                      <a:pt x="46" y="19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154"/>
              <p:cNvSpPr>
                <a:spLocks/>
              </p:cNvSpPr>
              <p:nvPr/>
            </p:nvSpPr>
            <p:spPr bwMode="auto">
              <a:xfrm>
                <a:off x="109" y="459"/>
                <a:ext cx="24" cy="6"/>
              </a:xfrm>
              <a:custGeom>
                <a:avLst/>
                <a:gdLst>
                  <a:gd name="T0" fmla="*/ 6 w 47"/>
                  <a:gd name="T1" fmla="*/ 0 h 11"/>
                  <a:gd name="T2" fmla="*/ 6 w 47"/>
                  <a:gd name="T3" fmla="*/ 1 h 11"/>
                  <a:gd name="T4" fmla="*/ 5 w 47"/>
                  <a:gd name="T5" fmla="*/ 1 h 11"/>
                  <a:gd name="T6" fmla="*/ 5 w 47"/>
                  <a:gd name="T7" fmla="*/ 2 h 11"/>
                  <a:gd name="T8" fmla="*/ 4 w 47"/>
                  <a:gd name="T9" fmla="*/ 2 h 11"/>
                  <a:gd name="T10" fmla="*/ 3 w 47"/>
                  <a:gd name="T11" fmla="*/ 2 h 11"/>
                  <a:gd name="T12" fmla="*/ 2 w 47"/>
                  <a:gd name="T13" fmla="*/ 2 h 11"/>
                  <a:gd name="T14" fmla="*/ 1 w 47"/>
                  <a:gd name="T15" fmla="*/ 2 h 11"/>
                  <a:gd name="T16" fmla="*/ 0 w 47"/>
                  <a:gd name="T17" fmla="*/ 1 h 11"/>
                  <a:gd name="T18" fmla="*/ 0 w 47"/>
                  <a:gd name="T19" fmla="*/ 1 h 11"/>
                  <a:gd name="T20" fmla="*/ 1 w 47"/>
                  <a:gd name="T21" fmla="*/ 1 h 11"/>
                  <a:gd name="T22" fmla="*/ 1 w 47"/>
                  <a:gd name="T23" fmla="*/ 1 h 11"/>
                  <a:gd name="T24" fmla="*/ 2 w 47"/>
                  <a:gd name="T25" fmla="*/ 1 h 11"/>
                  <a:gd name="T26" fmla="*/ 4 w 47"/>
                  <a:gd name="T27" fmla="*/ 1 h 11"/>
                  <a:gd name="T28" fmla="*/ 5 w 47"/>
                  <a:gd name="T29" fmla="*/ 1 h 11"/>
                  <a:gd name="T30" fmla="*/ 6 w 47"/>
                  <a:gd name="T31" fmla="*/ 1 h 11"/>
                  <a:gd name="T32" fmla="*/ 6 w 4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1"/>
                  <a:gd name="T53" fmla="*/ 47 w 4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1">
                    <a:moveTo>
                      <a:pt x="47" y="0"/>
                    </a:moveTo>
                    <a:lnTo>
                      <a:pt x="45" y="3"/>
                    </a:lnTo>
                    <a:lnTo>
                      <a:pt x="40" y="7"/>
                    </a:lnTo>
                    <a:lnTo>
                      <a:pt x="33" y="9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25" y="1"/>
                    </a:lnTo>
                    <a:lnTo>
                      <a:pt x="33" y="1"/>
                    </a:lnTo>
                    <a:lnTo>
                      <a:pt x="41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155"/>
              <p:cNvSpPr>
                <a:spLocks/>
              </p:cNvSpPr>
              <p:nvPr/>
            </p:nvSpPr>
            <p:spPr bwMode="auto">
              <a:xfrm>
                <a:off x="108" y="468"/>
                <a:ext cx="25" cy="8"/>
              </a:xfrm>
              <a:custGeom>
                <a:avLst/>
                <a:gdLst>
                  <a:gd name="T0" fmla="*/ 6 w 51"/>
                  <a:gd name="T1" fmla="*/ 0 h 16"/>
                  <a:gd name="T2" fmla="*/ 6 w 51"/>
                  <a:gd name="T3" fmla="*/ 1 h 16"/>
                  <a:gd name="T4" fmla="*/ 5 w 51"/>
                  <a:gd name="T5" fmla="*/ 1 h 16"/>
                  <a:gd name="T6" fmla="*/ 4 w 51"/>
                  <a:gd name="T7" fmla="*/ 1 h 16"/>
                  <a:gd name="T8" fmla="*/ 3 w 51"/>
                  <a:gd name="T9" fmla="*/ 1 h 16"/>
                  <a:gd name="T10" fmla="*/ 2 w 51"/>
                  <a:gd name="T11" fmla="*/ 1 h 16"/>
                  <a:gd name="T12" fmla="*/ 1 w 51"/>
                  <a:gd name="T13" fmla="*/ 2 h 16"/>
                  <a:gd name="T14" fmla="*/ 0 w 51"/>
                  <a:gd name="T15" fmla="*/ 1 h 16"/>
                  <a:gd name="T16" fmla="*/ 0 w 51"/>
                  <a:gd name="T17" fmla="*/ 1 h 16"/>
                  <a:gd name="T18" fmla="*/ 0 w 51"/>
                  <a:gd name="T19" fmla="*/ 1 h 16"/>
                  <a:gd name="T20" fmla="*/ 0 w 51"/>
                  <a:gd name="T21" fmla="*/ 1 h 16"/>
                  <a:gd name="T22" fmla="*/ 1 w 51"/>
                  <a:gd name="T23" fmla="*/ 1 h 16"/>
                  <a:gd name="T24" fmla="*/ 2 w 51"/>
                  <a:gd name="T25" fmla="*/ 1 h 16"/>
                  <a:gd name="T26" fmla="*/ 3 w 51"/>
                  <a:gd name="T27" fmla="*/ 1 h 16"/>
                  <a:gd name="T28" fmla="*/ 4 w 51"/>
                  <a:gd name="T29" fmla="*/ 1 h 16"/>
                  <a:gd name="T30" fmla="*/ 5 w 51"/>
                  <a:gd name="T31" fmla="*/ 1 h 16"/>
                  <a:gd name="T32" fmla="*/ 6 w 51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6"/>
                  <a:gd name="T53" fmla="*/ 51 w 51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6">
                    <a:moveTo>
                      <a:pt x="51" y="0"/>
                    </a:moveTo>
                    <a:lnTo>
                      <a:pt x="48" y="5"/>
                    </a:lnTo>
                    <a:lnTo>
                      <a:pt x="42" y="8"/>
                    </a:lnTo>
                    <a:lnTo>
                      <a:pt x="35" y="12"/>
                    </a:lnTo>
                    <a:lnTo>
                      <a:pt x="26" y="14"/>
                    </a:lnTo>
                    <a:lnTo>
                      <a:pt x="18" y="15"/>
                    </a:lnTo>
                    <a:lnTo>
                      <a:pt x="10" y="16"/>
                    </a:lnTo>
                    <a:lnTo>
                      <a:pt x="4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10" y="7"/>
                    </a:lnTo>
                    <a:lnTo>
                      <a:pt x="16" y="6"/>
                    </a:lnTo>
                    <a:lnTo>
                      <a:pt x="26" y="6"/>
                    </a:lnTo>
                    <a:lnTo>
                      <a:pt x="35" y="4"/>
                    </a:lnTo>
                    <a:lnTo>
                      <a:pt x="43" y="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156"/>
              <p:cNvSpPr>
                <a:spLocks/>
              </p:cNvSpPr>
              <p:nvPr/>
            </p:nvSpPr>
            <p:spPr bwMode="auto">
              <a:xfrm>
                <a:off x="109" y="476"/>
                <a:ext cx="25" cy="10"/>
              </a:xfrm>
              <a:custGeom>
                <a:avLst/>
                <a:gdLst>
                  <a:gd name="T0" fmla="*/ 7 w 48"/>
                  <a:gd name="T1" fmla="*/ 0 h 21"/>
                  <a:gd name="T2" fmla="*/ 6 w 48"/>
                  <a:gd name="T3" fmla="*/ 0 h 21"/>
                  <a:gd name="T4" fmla="*/ 5 w 48"/>
                  <a:gd name="T5" fmla="*/ 1 h 21"/>
                  <a:gd name="T6" fmla="*/ 4 w 48"/>
                  <a:gd name="T7" fmla="*/ 1 h 21"/>
                  <a:gd name="T8" fmla="*/ 3 w 48"/>
                  <a:gd name="T9" fmla="*/ 2 h 21"/>
                  <a:gd name="T10" fmla="*/ 2 w 48"/>
                  <a:gd name="T11" fmla="*/ 2 h 21"/>
                  <a:gd name="T12" fmla="*/ 1 w 48"/>
                  <a:gd name="T13" fmla="*/ 2 h 21"/>
                  <a:gd name="T14" fmla="*/ 1 w 48"/>
                  <a:gd name="T15" fmla="*/ 2 h 21"/>
                  <a:gd name="T16" fmla="*/ 0 w 48"/>
                  <a:gd name="T17" fmla="*/ 2 h 21"/>
                  <a:gd name="T18" fmla="*/ 1 w 48"/>
                  <a:gd name="T19" fmla="*/ 2 h 21"/>
                  <a:gd name="T20" fmla="*/ 1 w 48"/>
                  <a:gd name="T21" fmla="*/ 1 h 21"/>
                  <a:gd name="T22" fmla="*/ 2 w 48"/>
                  <a:gd name="T23" fmla="*/ 1 h 21"/>
                  <a:gd name="T24" fmla="*/ 3 w 48"/>
                  <a:gd name="T25" fmla="*/ 1 h 21"/>
                  <a:gd name="T26" fmla="*/ 4 w 48"/>
                  <a:gd name="T27" fmla="*/ 0 h 21"/>
                  <a:gd name="T28" fmla="*/ 5 w 48"/>
                  <a:gd name="T29" fmla="*/ 0 h 21"/>
                  <a:gd name="T30" fmla="*/ 6 w 48"/>
                  <a:gd name="T31" fmla="*/ 0 h 21"/>
                  <a:gd name="T32" fmla="*/ 7 w 4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48" y="0"/>
                    </a:moveTo>
                    <a:lnTo>
                      <a:pt x="45" y="5"/>
                    </a:lnTo>
                    <a:lnTo>
                      <a:pt x="38" y="11"/>
                    </a:lnTo>
                    <a:lnTo>
                      <a:pt x="31" y="14"/>
                    </a:lnTo>
                    <a:lnTo>
                      <a:pt x="23" y="17"/>
                    </a:lnTo>
                    <a:lnTo>
                      <a:pt x="15" y="20"/>
                    </a:lnTo>
                    <a:lnTo>
                      <a:pt x="8" y="21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4" y="13"/>
                    </a:lnTo>
                    <a:lnTo>
                      <a:pt x="10" y="11"/>
                    </a:lnTo>
                    <a:lnTo>
                      <a:pt x="18" y="9"/>
                    </a:lnTo>
                    <a:lnTo>
                      <a:pt x="26" y="7"/>
                    </a:lnTo>
                    <a:lnTo>
                      <a:pt x="34" y="5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157"/>
              <p:cNvSpPr>
                <a:spLocks/>
              </p:cNvSpPr>
              <p:nvPr/>
            </p:nvSpPr>
            <p:spPr bwMode="auto">
              <a:xfrm>
                <a:off x="111" y="485"/>
                <a:ext cx="25" cy="15"/>
              </a:xfrm>
              <a:custGeom>
                <a:avLst/>
                <a:gdLst>
                  <a:gd name="T0" fmla="*/ 6 w 51"/>
                  <a:gd name="T1" fmla="*/ 0 h 31"/>
                  <a:gd name="T2" fmla="*/ 5 w 51"/>
                  <a:gd name="T3" fmla="*/ 0 h 31"/>
                  <a:gd name="T4" fmla="*/ 4 w 51"/>
                  <a:gd name="T5" fmla="*/ 1 h 31"/>
                  <a:gd name="T6" fmla="*/ 3 w 51"/>
                  <a:gd name="T7" fmla="*/ 2 h 31"/>
                  <a:gd name="T8" fmla="*/ 2 w 51"/>
                  <a:gd name="T9" fmla="*/ 2 h 31"/>
                  <a:gd name="T10" fmla="*/ 1 w 51"/>
                  <a:gd name="T11" fmla="*/ 3 h 31"/>
                  <a:gd name="T12" fmla="*/ 1 w 51"/>
                  <a:gd name="T13" fmla="*/ 3 h 31"/>
                  <a:gd name="T14" fmla="*/ 0 w 51"/>
                  <a:gd name="T15" fmla="*/ 3 h 31"/>
                  <a:gd name="T16" fmla="*/ 0 w 51"/>
                  <a:gd name="T17" fmla="*/ 3 h 31"/>
                  <a:gd name="T18" fmla="*/ 0 w 51"/>
                  <a:gd name="T19" fmla="*/ 3 h 31"/>
                  <a:gd name="T20" fmla="*/ 0 w 51"/>
                  <a:gd name="T21" fmla="*/ 2 h 31"/>
                  <a:gd name="T22" fmla="*/ 1 w 51"/>
                  <a:gd name="T23" fmla="*/ 2 h 31"/>
                  <a:gd name="T24" fmla="*/ 2 w 51"/>
                  <a:gd name="T25" fmla="*/ 1 h 31"/>
                  <a:gd name="T26" fmla="*/ 3 w 51"/>
                  <a:gd name="T27" fmla="*/ 1 h 31"/>
                  <a:gd name="T28" fmla="*/ 4 w 51"/>
                  <a:gd name="T29" fmla="*/ 0 h 31"/>
                  <a:gd name="T30" fmla="*/ 5 w 51"/>
                  <a:gd name="T31" fmla="*/ 0 h 31"/>
                  <a:gd name="T32" fmla="*/ 6 w 51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31"/>
                  <a:gd name="T53" fmla="*/ 51 w 51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31">
                    <a:moveTo>
                      <a:pt x="51" y="0"/>
                    </a:moveTo>
                    <a:lnTo>
                      <a:pt x="45" y="4"/>
                    </a:lnTo>
                    <a:lnTo>
                      <a:pt x="39" y="10"/>
                    </a:lnTo>
                    <a:lnTo>
                      <a:pt x="31" y="17"/>
                    </a:lnTo>
                    <a:lnTo>
                      <a:pt x="23" y="23"/>
                    </a:lnTo>
                    <a:lnTo>
                      <a:pt x="15" y="27"/>
                    </a:lnTo>
                    <a:lnTo>
                      <a:pt x="9" y="30"/>
                    </a:lnTo>
                    <a:lnTo>
                      <a:pt x="4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5" y="20"/>
                    </a:lnTo>
                    <a:lnTo>
                      <a:pt x="10" y="17"/>
                    </a:lnTo>
                    <a:lnTo>
                      <a:pt x="20" y="12"/>
                    </a:lnTo>
                    <a:lnTo>
                      <a:pt x="29" y="9"/>
                    </a:lnTo>
                    <a:lnTo>
                      <a:pt x="38" y="5"/>
                    </a:lnTo>
                    <a:lnTo>
                      <a:pt x="45" y="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158"/>
              <p:cNvSpPr>
                <a:spLocks/>
              </p:cNvSpPr>
              <p:nvPr/>
            </p:nvSpPr>
            <p:spPr bwMode="auto">
              <a:xfrm>
                <a:off x="115" y="495"/>
                <a:ext cx="25" cy="22"/>
              </a:xfrm>
              <a:custGeom>
                <a:avLst/>
                <a:gdLst>
                  <a:gd name="T0" fmla="*/ 6 w 50"/>
                  <a:gd name="T1" fmla="*/ 0 h 43"/>
                  <a:gd name="T2" fmla="*/ 6 w 50"/>
                  <a:gd name="T3" fmla="*/ 1 h 43"/>
                  <a:gd name="T4" fmla="*/ 5 w 50"/>
                  <a:gd name="T5" fmla="*/ 2 h 43"/>
                  <a:gd name="T6" fmla="*/ 3 w 50"/>
                  <a:gd name="T7" fmla="*/ 3 h 43"/>
                  <a:gd name="T8" fmla="*/ 3 w 50"/>
                  <a:gd name="T9" fmla="*/ 4 h 43"/>
                  <a:gd name="T10" fmla="*/ 2 w 50"/>
                  <a:gd name="T11" fmla="*/ 5 h 43"/>
                  <a:gd name="T12" fmla="*/ 1 w 50"/>
                  <a:gd name="T13" fmla="*/ 6 h 43"/>
                  <a:gd name="T14" fmla="*/ 1 w 50"/>
                  <a:gd name="T15" fmla="*/ 6 h 43"/>
                  <a:gd name="T16" fmla="*/ 0 w 50"/>
                  <a:gd name="T17" fmla="*/ 6 h 43"/>
                  <a:gd name="T18" fmla="*/ 1 w 50"/>
                  <a:gd name="T19" fmla="*/ 5 h 43"/>
                  <a:gd name="T20" fmla="*/ 1 w 50"/>
                  <a:gd name="T21" fmla="*/ 4 h 43"/>
                  <a:gd name="T22" fmla="*/ 2 w 50"/>
                  <a:gd name="T23" fmla="*/ 4 h 43"/>
                  <a:gd name="T24" fmla="*/ 3 w 50"/>
                  <a:gd name="T25" fmla="*/ 3 h 43"/>
                  <a:gd name="T26" fmla="*/ 3 w 50"/>
                  <a:gd name="T27" fmla="*/ 2 h 43"/>
                  <a:gd name="T28" fmla="*/ 5 w 50"/>
                  <a:gd name="T29" fmla="*/ 1 h 43"/>
                  <a:gd name="T30" fmla="*/ 6 w 50"/>
                  <a:gd name="T31" fmla="*/ 1 h 43"/>
                  <a:gd name="T32" fmla="*/ 6 w 50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43"/>
                  <a:gd name="T53" fmla="*/ 50 w 50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43">
                    <a:moveTo>
                      <a:pt x="50" y="0"/>
                    </a:moveTo>
                    <a:lnTo>
                      <a:pt x="45" y="5"/>
                    </a:lnTo>
                    <a:lnTo>
                      <a:pt x="39" y="12"/>
                    </a:lnTo>
                    <a:lnTo>
                      <a:pt x="31" y="20"/>
                    </a:lnTo>
                    <a:lnTo>
                      <a:pt x="23" y="28"/>
                    </a:lnTo>
                    <a:lnTo>
                      <a:pt x="15" y="35"/>
                    </a:lnTo>
                    <a:lnTo>
                      <a:pt x="8" y="41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6" y="30"/>
                    </a:lnTo>
                    <a:lnTo>
                      <a:pt x="13" y="25"/>
                    </a:lnTo>
                    <a:lnTo>
                      <a:pt x="22" y="19"/>
                    </a:lnTo>
                    <a:lnTo>
                      <a:pt x="30" y="13"/>
                    </a:lnTo>
                    <a:lnTo>
                      <a:pt x="39" y="7"/>
                    </a:lnTo>
                    <a:lnTo>
                      <a:pt x="46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159"/>
              <p:cNvSpPr>
                <a:spLocks/>
              </p:cNvSpPr>
              <p:nvPr/>
            </p:nvSpPr>
            <p:spPr bwMode="auto">
              <a:xfrm>
                <a:off x="119" y="507"/>
                <a:ext cx="25" cy="24"/>
              </a:xfrm>
              <a:custGeom>
                <a:avLst/>
                <a:gdLst>
                  <a:gd name="T0" fmla="*/ 6 w 51"/>
                  <a:gd name="T1" fmla="*/ 0 h 48"/>
                  <a:gd name="T2" fmla="*/ 5 w 51"/>
                  <a:gd name="T3" fmla="*/ 1 h 48"/>
                  <a:gd name="T4" fmla="*/ 5 w 51"/>
                  <a:gd name="T5" fmla="*/ 2 h 48"/>
                  <a:gd name="T6" fmla="*/ 4 w 51"/>
                  <a:gd name="T7" fmla="*/ 3 h 48"/>
                  <a:gd name="T8" fmla="*/ 3 w 51"/>
                  <a:gd name="T9" fmla="*/ 4 h 48"/>
                  <a:gd name="T10" fmla="*/ 2 w 51"/>
                  <a:gd name="T11" fmla="*/ 5 h 48"/>
                  <a:gd name="T12" fmla="*/ 1 w 51"/>
                  <a:gd name="T13" fmla="*/ 6 h 48"/>
                  <a:gd name="T14" fmla="*/ 0 w 51"/>
                  <a:gd name="T15" fmla="*/ 6 h 48"/>
                  <a:gd name="T16" fmla="*/ 0 w 51"/>
                  <a:gd name="T17" fmla="*/ 6 h 48"/>
                  <a:gd name="T18" fmla="*/ 0 w 51"/>
                  <a:gd name="T19" fmla="*/ 6 h 48"/>
                  <a:gd name="T20" fmla="*/ 0 w 51"/>
                  <a:gd name="T21" fmla="*/ 5 h 48"/>
                  <a:gd name="T22" fmla="*/ 1 w 51"/>
                  <a:gd name="T23" fmla="*/ 3 h 48"/>
                  <a:gd name="T24" fmla="*/ 2 w 51"/>
                  <a:gd name="T25" fmla="*/ 3 h 48"/>
                  <a:gd name="T26" fmla="*/ 3 w 51"/>
                  <a:gd name="T27" fmla="*/ 3 h 48"/>
                  <a:gd name="T28" fmla="*/ 4 w 51"/>
                  <a:gd name="T29" fmla="*/ 2 h 48"/>
                  <a:gd name="T30" fmla="*/ 5 w 51"/>
                  <a:gd name="T31" fmla="*/ 1 h 48"/>
                  <a:gd name="T32" fmla="*/ 6 w 51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48"/>
                  <a:gd name="T53" fmla="*/ 51 w 51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48">
                    <a:moveTo>
                      <a:pt x="51" y="0"/>
                    </a:moveTo>
                    <a:lnTo>
                      <a:pt x="47" y="5"/>
                    </a:lnTo>
                    <a:lnTo>
                      <a:pt x="42" y="13"/>
                    </a:lnTo>
                    <a:lnTo>
                      <a:pt x="34" y="23"/>
                    </a:lnTo>
                    <a:lnTo>
                      <a:pt x="26" y="32"/>
                    </a:lnTo>
                    <a:lnTo>
                      <a:pt x="18" y="40"/>
                    </a:lnTo>
                    <a:lnTo>
                      <a:pt x="11" y="46"/>
                    </a:lnTo>
                    <a:lnTo>
                      <a:pt x="4" y="48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2" y="30"/>
                    </a:lnTo>
                    <a:lnTo>
                      <a:pt x="21" y="23"/>
                    </a:lnTo>
                    <a:lnTo>
                      <a:pt x="30" y="17"/>
                    </a:lnTo>
                    <a:lnTo>
                      <a:pt x="39" y="10"/>
                    </a:lnTo>
                    <a:lnTo>
                      <a:pt x="46" y="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160"/>
              <p:cNvSpPr>
                <a:spLocks/>
              </p:cNvSpPr>
              <p:nvPr/>
            </p:nvSpPr>
            <p:spPr bwMode="auto">
              <a:xfrm>
                <a:off x="126" y="517"/>
                <a:ext cx="24" cy="27"/>
              </a:xfrm>
              <a:custGeom>
                <a:avLst/>
                <a:gdLst>
                  <a:gd name="T0" fmla="*/ 6 w 48"/>
                  <a:gd name="T1" fmla="*/ 0 h 55"/>
                  <a:gd name="T2" fmla="*/ 6 w 48"/>
                  <a:gd name="T3" fmla="*/ 0 h 55"/>
                  <a:gd name="T4" fmla="*/ 6 w 48"/>
                  <a:gd name="T5" fmla="*/ 2 h 55"/>
                  <a:gd name="T6" fmla="*/ 5 w 48"/>
                  <a:gd name="T7" fmla="*/ 3 h 55"/>
                  <a:gd name="T8" fmla="*/ 3 w 48"/>
                  <a:gd name="T9" fmla="*/ 4 h 55"/>
                  <a:gd name="T10" fmla="*/ 3 w 48"/>
                  <a:gd name="T11" fmla="*/ 5 h 55"/>
                  <a:gd name="T12" fmla="*/ 2 w 48"/>
                  <a:gd name="T13" fmla="*/ 6 h 55"/>
                  <a:gd name="T14" fmla="*/ 1 w 48"/>
                  <a:gd name="T15" fmla="*/ 6 h 55"/>
                  <a:gd name="T16" fmla="*/ 1 w 48"/>
                  <a:gd name="T17" fmla="*/ 6 h 55"/>
                  <a:gd name="T18" fmla="*/ 0 w 48"/>
                  <a:gd name="T19" fmla="*/ 6 h 55"/>
                  <a:gd name="T20" fmla="*/ 1 w 48"/>
                  <a:gd name="T21" fmla="*/ 5 h 55"/>
                  <a:gd name="T22" fmla="*/ 2 w 48"/>
                  <a:gd name="T23" fmla="*/ 4 h 55"/>
                  <a:gd name="T24" fmla="*/ 3 w 48"/>
                  <a:gd name="T25" fmla="*/ 3 h 55"/>
                  <a:gd name="T26" fmla="*/ 3 w 48"/>
                  <a:gd name="T27" fmla="*/ 2 h 55"/>
                  <a:gd name="T28" fmla="*/ 5 w 48"/>
                  <a:gd name="T29" fmla="*/ 1 h 55"/>
                  <a:gd name="T30" fmla="*/ 6 w 48"/>
                  <a:gd name="T31" fmla="*/ 0 h 55"/>
                  <a:gd name="T32" fmla="*/ 6 w 48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5"/>
                  <a:gd name="T53" fmla="*/ 48 w 48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5">
                    <a:moveTo>
                      <a:pt x="48" y="0"/>
                    </a:moveTo>
                    <a:lnTo>
                      <a:pt x="46" y="7"/>
                    </a:lnTo>
                    <a:lnTo>
                      <a:pt x="42" y="16"/>
                    </a:lnTo>
                    <a:lnTo>
                      <a:pt x="36" y="25"/>
                    </a:lnTo>
                    <a:lnTo>
                      <a:pt x="30" y="35"/>
                    </a:lnTo>
                    <a:lnTo>
                      <a:pt x="23" y="43"/>
                    </a:lnTo>
                    <a:lnTo>
                      <a:pt x="16" y="50"/>
                    </a:lnTo>
                    <a:lnTo>
                      <a:pt x="8" y="54"/>
                    </a:lnTo>
                    <a:lnTo>
                      <a:pt x="1" y="55"/>
                    </a:lnTo>
                    <a:lnTo>
                      <a:pt x="0" y="53"/>
                    </a:lnTo>
                    <a:lnTo>
                      <a:pt x="2" y="47"/>
                    </a:lnTo>
                    <a:lnTo>
                      <a:pt x="9" y="39"/>
                    </a:lnTo>
                    <a:lnTo>
                      <a:pt x="17" y="30"/>
                    </a:lnTo>
                    <a:lnTo>
                      <a:pt x="27" y="21"/>
                    </a:lnTo>
                    <a:lnTo>
                      <a:pt x="36" y="12"/>
                    </a:lnTo>
                    <a:lnTo>
                      <a:pt x="44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161"/>
              <p:cNvSpPr>
                <a:spLocks/>
              </p:cNvSpPr>
              <p:nvPr/>
            </p:nvSpPr>
            <p:spPr bwMode="auto">
              <a:xfrm>
                <a:off x="141" y="523"/>
                <a:ext cx="11" cy="31"/>
              </a:xfrm>
              <a:custGeom>
                <a:avLst/>
                <a:gdLst>
                  <a:gd name="T0" fmla="*/ 0 w 22"/>
                  <a:gd name="T1" fmla="*/ 8 h 61"/>
                  <a:gd name="T2" fmla="*/ 1 w 22"/>
                  <a:gd name="T3" fmla="*/ 7 h 61"/>
                  <a:gd name="T4" fmla="*/ 1 w 22"/>
                  <a:gd name="T5" fmla="*/ 5 h 61"/>
                  <a:gd name="T6" fmla="*/ 1 w 22"/>
                  <a:gd name="T7" fmla="*/ 2 h 61"/>
                  <a:gd name="T8" fmla="*/ 3 w 22"/>
                  <a:gd name="T9" fmla="*/ 0 h 61"/>
                  <a:gd name="T10" fmla="*/ 3 w 22"/>
                  <a:gd name="T11" fmla="*/ 3 h 61"/>
                  <a:gd name="T12" fmla="*/ 3 w 22"/>
                  <a:gd name="T13" fmla="*/ 5 h 61"/>
                  <a:gd name="T14" fmla="*/ 1 w 22"/>
                  <a:gd name="T15" fmla="*/ 7 h 61"/>
                  <a:gd name="T16" fmla="*/ 0 w 22"/>
                  <a:gd name="T17" fmla="*/ 8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1"/>
                  <a:gd name="T29" fmla="*/ 22 w 22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1">
                    <a:moveTo>
                      <a:pt x="0" y="61"/>
                    </a:moveTo>
                    <a:lnTo>
                      <a:pt x="1" y="52"/>
                    </a:lnTo>
                    <a:lnTo>
                      <a:pt x="7" y="33"/>
                    </a:lnTo>
                    <a:lnTo>
                      <a:pt x="15" y="14"/>
                    </a:lnTo>
                    <a:lnTo>
                      <a:pt x="21" y="0"/>
                    </a:lnTo>
                    <a:lnTo>
                      <a:pt x="22" y="18"/>
                    </a:lnTo>
                    <a:lnTo>
                      <a:pt x="17" y="40"/>
                    </a:lnTo>
                    <a:lnTo>
                      <a:pt x="1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162"/>
              <p:cNvSpPr>
                <a:spLocks/>
              </p:cNvSpPr>
              <p:nvPr/>
            </p:nvSpPr>
            <p:spPr bwMode="auto">
              <a:xfrm>
                <a:off x="150" y="534"/>
                <a:ext cx="11" cy="29"/>
              </a:xfrm>
              <a:custGeom>
                <a:avLst/>
                <a:gdLst>
                  <a:gd name="T0" fmla="*/ 0 w 22"/>
                  <a:gd name="T1" fmla="*/ 7 h 58"/>
                  <a:gd name="T2" fmla="*/ 1 w 22"/>
                  <a:gd name="T3" fmla="*/ 7 h 58"/>
                  <a:gd name="T4" fmla="*/ 1 w 22"/>
                  <a:gd name="T5" fmla="*/ 4 h 58"/>
                  <a:gd name="T6" fmla="*/ 3 w 22"/>
                  <a:gd name="T7" fmla="*/ 2 h 58"/>
                  <a:gd name="T8" fmla="*/ 3 w 22"/>
                  <a:gd name="T9" fmla="*/ 0 h 58"/>
                  <a:gd name="T10" fmla="*/ 3 w 22"/>
                  <a:gd name="T11" fmla="*/ 3 h 58"/>
                  <a:gd name="T12" fmla="*/ 3 w 22"/>
                  <a:gd name="T13" fmla="*/ 5 h 58"/>
                  <a:gd name="T14" fmla="*/ 1 w 22"/>
                  <a:gd name="T15" fmla="*/ 7 h 58"/>
                  <a:gd name="T16" fmla="*/ 0 w 22"/>
                  <a:gd name="T17" fmla="*/ 7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58"/>
                  <a:gd name="T29" fmla="*/ 22 w 22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58">
                    <a:moveTo>
                      <a:pt x="0" y="58"/>
                    </a:moveTo>
                    <a:lnTo>
                      <a:pt x="2" y="49"/>
                    </a:lnTo>
                    <a:lnTo>
                      <a:pt x="8" y="31"/>
                    </a:lnTo>
                    <a:lnTo>
                      <a:pt x="17" y="12"/>
                    </a:lnTo>
                    <a:lnTo>
                      <a:pt x="21" y="0"/>
                    </a:lnTo>
                    <a:lnTo>
                      <a:pt x="22" y="18"/>
                    </a:lnTo>
                    <a:lnTo>
                      <a:pt x="18" y="39"/>
                    </a:lnTo>
                    <a:lnTo>
                      <a:pt x="11" y="55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163"/>
              <p:cNvSpPr>
                <a:spLocks/>
              </p:cNvSpPr>
              <p:nvPr/>
            </p:nvSpPr>
            <p:spPr bwMode="auto">
              <a:xfrm>
                <a:off x="104" y="504"/>
                <a:ext cx="32" cy="149"/>
              </a:xfrm>
              <a:custGeom>
                <a:avLst/>
                <a:gdLst>
                  <a:gd name="T0" fmla="*/ 1 w 65"/>
                  <a:gd name="T1" fmla="*/ 1 h 298"/>
                  <a:gd name="T2" fmla="*/ 0 w 65"/>
                  <a:gd name="T3" fmla="*/ 1 h 298"/>
                  <a:gd name="T4" fmla="*/ 0 w 65"/>
                  <a:gd name="T5" fmla="*/ 1 h 298"/>
                  <a:gd name="T6" fmla="*/ 0 w 65"/>
                  <a:gd name="T7" fmla="*/ 1 h 298"/>
                  <a:gd name="T8" fmla="*/ 0 w 65"/>
                  <a:gd name="T9" fmla="*/ 0 h 298"/>
                  <a:gd name="T10" fmla="*/ 2 w 65"/>
                  <a:gd name="T11" fmla="*/ 5 h 298"/>
                  <a:gd name="T12" fmla="*/ 4 w 65"/>
                  <a:gd name="T13" fmla="*/ 10 h 298"/>
                  <a:gd name="T14" fmla="*/ 6 w 65"/>
                  <a:gd name="T15" fmla="*/ 16 h 298"/>
                  <a:gd name="T16" fmla="*/ 6 w 65"/>
                  <a:gd name="T17" fmla="*/ 20 h 298"/>
                  <a:gd name="T18" fmla="*/ 7 w 65"/>
                  <a:gd name="T19" fmla="*/ 25 h 298"/>
                  <a:gd name="T20" fmla="*/ 7 w 65"/>
                  <a:gd name="T21" fmla="*/ 29 h 298"/>
                  <a:gd name="T22" fmla="*/ 7 w 65"/>
                  <a:gd name="T23" fmla="*/ 34 h 298"/>
                  <a:gd name="T24" fmla="*/ 7 w 65"/>
                  <a:gd name="T25" fmla="*/ 37 h 298"/>
                  <a:gd name="T26" fmla="*/ 7 w 65"/>
                  <a:gd name="T27" fmla="*/ 35 h 298"/>
                  <a:gd name="T28" fmla="*/ 8 w 65"/>
                  <a:gd name="T29" fmla="*/ 30 h 298"/>
                  <a:gd name="T30" fmla="*/ 8 w 65"/>
                  <a:gd name="T31" fmla="*/ 25 h 298"/>
                  <a:gd name="T32" fmla="*/ 7 w 65"/>
                  <a:gd name="T33" fmla="*/ 20 h 298"/>
                  <a:gd name="T34" fmla="*/ 7 w 65"/>
                  <a:gd name="T35" fmla="*/ 14 h 298"/>
                  <a:gd name="T36" fmla="*/ 5 w 65"/>
                  <a:gd name="T37" fmla="*/ 9 h 298"/>
                  <a:gd name="T38" fmla="*/ 3 w 65"/>
                  <a:gd name="T39" fmla="*/ 5 h 298"/>
                  <a:gd name="T40" fmla="*/ 1 w 65"/>
                  <a:gd name="T41" fmla="*/ 1 h 2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298"/>
                  <a:gd name="T65" fmla="*/ 65 w 65"/>
                  <a:gd name="T66" fmla="*/ 298 h 2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298">
                    <a:moveTo>
                      <a:pt x="10" y="3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2" y="43"/>
                    </a:lnTo>
                    <a:lnTo>
                      <a:pt x="38" y="86"/>
                    </a:lnTo>
                    <a:lnTo>
                      <a:pt x="49" y="128"/>
                    </a:lnTo>
                    <a:lnTo>
                      <a:pt x="55" y="167"/>
                    </a:lnTo>
                    <a:lnTo>
                      <a:pt x="57" y="204"/>
                    </a:lnTo>
                    <a:lnTo>
                      <a:pt x="58" y="238"/>
                    </a:lnTo>
                    <a:lnTo>
                      <a:pt x="58" y="269"/>
                    </a:lnTo>
                    <a:lnTo>
                      <a:pt x="57" y="298"/>
                    </a:lnTo>
                    <a:lnTo>
                      <a:pt x="61" y="276"/>
                    </a:lnTo>
                    <a:lnTo>
                      <a:pt x="65" y="245"/>
                    </a:lnTo>
                    <a:lnTo>
                      <a:pt x="65" y="205"/>
                    </a:lnTo>
                    <a:lnTo>
                      <a:pt x="63" y="161"/>
                    </a:lnTo>
                    <a:lnTo>
                      <a:pt x="56" y="116"/>
                    </a:lnTo>
                    <a:lnTo>
                      <a:pt x="45" y="72"/>
                    </a:lnTo>
                    <a:lnTo>
                      <a:pt x="30" y="34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164"/>
              <p:cNvSpPr>
                <a:spLocks/>
              </p:cNvSpPr>
              <p:nvPr/>
            </p:nvSpPr>
            <p:spPr bwMode="auto">
              <a:xfrm>
                <a:off x="112" y="622"/>
                <a:ext cx="23" cy="22"/>
              </a:xfrm>
              <a:custGeom>
                <a:avLst/>
                <a:gdLst>
                  <a:gd name="T0" fmla="*/ 0 w 44"/>
                  <a:gd name="T1" fmla="*/ 6 h 44"/>
                  <a:gd name="T2" fmla="*/ 1 w 44"/>
                  <a:gd name="T3" fmla="*/ 6 h 44"/>
                  <a:gd name="T4" fmla="*/ 1 w 44"/>
                  <a:gd name="T5" fmla="*/ 6 h 44"/>
                  <a:gd name="T6" fmla="*/ 2 w 44"/>
                  <a:gd name="T7" fmla="*/ 5 h 44"/>
                  <a:gd name="T8" fmla="*/ 3 w 44"/>
                  <a:gd name="T9" fmla="*/ 5 h 44"/>
                  <a:gd name="T10" fmla="*/ 4 w 44"/>
                  <a:gd name="T11" fmla="*/ 3 h 44"/>
                  <a:gd name="T12" fmla="*/ 5 w 44"/>
                  <a:gd name="T13" fmla="*/ 3 h 44"/>
                  <a:gd name="T14" fmla="*/ 6 w 44"/>
                  <a:gd name="T15" fmla="*/ 1 h 44"/>
                  <a:gd name="T16" fmla="*/ 6 w 44"/>
                  <a:gd name="T17" fmla="*/ 0 h 44"/>
                  <a:gd name="T18" fmla="*/ 6 w 44"/>
                  <a:gd name="T19" fmla="*/ 1 h 44"/>
                  <a:gd name="T20" fmla="*/ 5 w 44"/>
                  <a:gd name="T21" fmla="*/ 1 h 44"/>
                  <a:gd name="T22" fmla="*/ 4 w 44"/>
                  <a:gd name="T23" fmla="*/ 3 h 44"/>
                  <a:gd name="T24" fmla="*/ 3 w 44"/>
                  <a:gd name="T25" fmla="*/ 3 h 44"/>
                  <a:gd name="T26" fmla="*/ 2 w 44"/>
                  <a:gd name="T27" fmla="*/ 3 h 44"/>
                  <a:gd name="T28" fmla="*/ 1 w 44"/>
                  <a:gd name="T29" fmla="*/ 5 h 44"/>
                  <a:gd name="T30" fmla="*/ 1 w 44"/>
                  <a:gd name="T31" fmla="*/ 5 h 44"/>
                  <a:gd name="T32" fmla="*/ 0 w 44"/>
                  <a:gd name="T33" fmla="*/ 6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4"/>
                  <a:gd name="T53" fmla="*/ 44 w 44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4">
                    <a:moveTo>
                      <a:pt x="0" y="43"/>
                    </a:moveTo>
                    <a:lnTo>
                      <a:pt x="2" y="44"/>
                    </a:lnTo>
                    <a:lnTo>
                      <a:pt x="6" y="43"/>
                    </a:lnTo>
                    <a:lnTo>
                      <a:pt x="13" y="39"/>
                    </a:lnTo>
                    <a:lnTo>
                      <a:pt x="21" y="35"/>
                    </a:lnTo>
                    <a:lnTo>
                      <a:pt x="28" y="28"/>
                    </a:lnTo>
                    <a:lnTo>
                      <a:pt x="36" y="20"/>
                    </a:lnTo>
                    <a:lnTo>
                      <a:pt x="41" y="10"/>
                    </a:lnTo>
                    <a:lnTo>
                      <a:pt x="44" y="0"/>
                    </a:lnTo>
                    <a:lnTo>
                      <a:pt x="40" y="6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18" y="23"/>
                    </a:lnTo>
                    <a:lnTo>
                      <a:pt x="10" y="30"/>
                    </a:lnTo>
                    <a:lnTo>
                      <a:pt x="4" y="35"/>
                    </a:lnTo>
                    <a:lnTo>
                      <a:pt x="1" y="3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165"/>
              <p:cNvSpPr>
                <a:spLocks/>
              </p:cNvSpPr>
              <p:nvPr/>
            </p:nvSpPr>
            <p:spPr bwMode="auto">
              <a:xfrm>
                <a:off x="110" y="595"/>
                <a:ext cx="26" cy="28"/>
              </a:xfrm>
              <a:custGeom>
                <a:avLst/>
                <a:gdLst>
                  <a:gd name="T0" fmla="*/ 0 w 52"/>
                  <a:gd name="T1" fmla="*/ 7 h 55"/>
                  <a:gd name="T2" fmla="*/ 1 w 52"/>
                  <a:gd name="T3" fmla="*/ 7 h 55"/>
                  <a:gd name="T4" fmla="*/ 2 w 52"/>
                  <a:gd name="T5" fmla="*/ 7 h 55"/>
                  <a:gd name="T6" fmla="*/ 2 w 52"/>
                  <a:gd name="T7" fmla="*/ 6 h 55"/>
                  <a:gd name="T8" fmla="*/ 3 w 52"/>
                  <a:gd name="T9" fmla="*/ 6 h 55"/>
                  <a:gd name="T10" fmla="*/ 5 w 52"/>
                  <a:gd name="T11" fmla="*/ 4 h 55"/>
                  <a:gd name="T12" fmla="*/ 6 w 52"/>
                  <a:gd name="T13" fmla="*/ 3 h 55"/>
                  <a:gd name="T14" fmla="*/ 6 w 52"/>
                  <a:gd name="T15" fmla="*/ 2 h 55"/>
                  <a:gd name="T16" fmla="*/ 7 w 52"/>
                  <a:gd name="T17" fmla="*/ 0 h 55"/>
                  <a:gd name="T18" fmla="*/ 6 w 52"/>
                  <a:gd name="T19" fmla="*/ 1 h 55"/>
                  <a:gd name="T20" fmla="*/ 5 w 52"/>
                  <a:gd name="T21" fmla="*/ 2 h 55"/>
                  <a:gd name="T22" fmla="*/ 4 w 52"/>
                  <a:gd name="T23" fmla="*/ 3 h 55"/>
                  <a:gd name="T24" fmla="*/ 3 w 52"/>
                  <a:gd name="T25" fmla="*/ 4 h 55"/>
                  <a:gd name="T26" fmla="*/ 2 w 52"/>
                  <a:gd name="T27" fmla="*/ 5 h 55"/>
                  <a:gd name="T28" fmla="*/ 1 w 52"/>
                  <a:gd name="T29" fmla="*/ 6 h 55"/>
                  <a:gd name="T30" fmla="*/ 1 w 52"/>
                  <a:gd name="T31" fmla="*/ 7 h 55"/>
                  <a:gd name="T32" fmla="*/ 0 w 52"/>
                  <a:gd name="T33" fmla="*/ 7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5"/>
                  <a:gd name="T53" fmla="*/ 52 w 52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5">
                    <a:moveTo>
                      <a:pt x="0" y="54"/>
                    </a:moveTo>
                    <a:lnTo>
                      <a:pt x="3" y="55"/>
                    </a:lnTo>
                    <a:lnTo>
                      <a:pt x="9" y="54"/>
                    </a:lnTo>
                    <a:lnTo>
                      <a:pt x="16" y="48"/>
                    </a:lnTo>
                    <a:lnTo>
                      <a:pt x="25" y="41"/>
                    </a:lnTo>
                    <a:lnTo>
                      <a:pt x="33" y="32"/>
                    </a:lnTo>
                    <a:lnTo>
                      <a:pt x="41" y="22"/>
                    </a:lnTo>
                    <a:lnTo>
                      <a:pt x="48" y="11"/>
                    </a:lnTo>
                    <a:lnTo>
                      <a:pt x="52" y="0"/>
                    </a:lnTo>
                    <a:lnTo>
                      <a:pt x="48" y="5"/>
                    </a:lnTo>
                    <a:lnTo>
                      <a:pt x="40" y="10"/>
                    </a:lnTo>
                    <a:lnTo>
                      <a:pt x="32" y="18"/>
                    </a:lnTo>
                    <a:lnTo>
                      <a:pt x="23" y="26"/>
                    </a:lnTo>
                    <a:lnTo>
                      <a:pt x="14" y="35"/>
                    </a:lnTo>
                    <a:lnTo>
                      <a:pt x="6" y="43"/>
                    </a:lnTo>
                    <a:lnTo>
                      <a:pt x="1" y="5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166"/>
              <p:cNvSpPr>
                <a:spLocks/>
              </p:cNvSpPr>
              <p:nvPr/>
            </p:nvSpPr>
            <p:spPr bwMode="auto">
              <a:xfrm>
                <a:off x="105" y="582"/>
                <a:ext cx="29" cy="24"/>
              </a:xfrm>
              <a:custGeom>
                <a:avLst/>
                <a:gdLst>
                  <a:gd name="T0" fmla="*/ 0 w 57"/>
                  <a:gd name="T1" fmla="*/ 5 h 49"/>
                  <a:gd name="T2" fmla="*/ 1 w 57"/>
                  <a:gd name="T3" fmla="*/ 6 h 49"/>
                  <a:gd name="T4" fmla="*/ 2 w 57"/>
                  <a:gd name="T5" fmla="*/ 6 h 49"/>
                  <a:gd name="T6" fmla="*/ 3 w 57"/>
                  <a:gd name="T7" fmla="*/ 5 h 49"/>
                  <a:gd name="T8" fmla="*/ 4 w 57"/>
                  <a:gd name="T9" fmla="*/ 4 h 49"/>
                  <a:gd name="T10" fmla="*/ 5 w 57"/>
                  <a:gd name="T11" fmla="*/ 3 h 49"/>
                  <a:gd name="T12" fmla="*/ 6 w 57"/>
                  <a:gd name="T13" fmla="*/ 2 h 49"/>
                  <a:gd name="T14" fmla="*/ 7 w 57"/>
                  <a:gd name="T15" fmla="*/ 1 h 49"/>
                  <a:gd name="T16" fmla="*/ 8 w 57"/>
                  <a:gd name="T17" fmla="*/ 0 h 49"/>
                  <a:gd name="T18" fmla="*/ 7 w 57"/>
                  <a:gd name="T19" fmla="*/ 0 h 49"/>
                  <a:gd name="T20" fmla="*/ 6 w 57"/>
                  <a:gd name="T21" fmla="*/ 1 h 49"/>
                  <a:gd name="T22" fmla="*/ 5 w 57"/>
                  <a:gd name="T23" fmla="*/ 1 h 49"/>
                  <a:gd name="T24" fmla="*/ 4 w 57"/>
                  <a:gd name="T25" fmla="*/ 2 h 49"/>
                  <a:gd name="T26" fmla="*/ 2 w 57"/>
                  <a:gd name="T27" fmla="*/ 3 h 49"/>
                  <a:gd name="T28" fmla="*/ 1 w 57"/>
                  <a:gd name="T29" fmla="*/ 4 h 49"/>
                  <a:gd name="T30" fmla="*/ 1 w 57"/>
                  <a:gd name="T31" fmla="*/ 5 h 49"/>
                  <a:gd name="T32" fmla="*/ 0 w 57"/>
                  <a:gd name="T33" fmla="*/ 5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49"/>
                  <a:gd name="T53" fmla="*/ 57 w 5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49">
                    <a:moveTo>
                      <a:pt x="0" y="47"/>
                    </a:moveTo>
                    <a:lnTo>
                      <a:pt x="3" y="49"/>
                    </a:lnTo>
                    <a:lnTo>
                      <a:pt x="11" y="48"/>
                    </a:lnTo>
                    <a:lnTo>
                      <a:pt x="19" y="43"/>
                    </a:lnTo>
                    <a:lnTo>
                      <a:pt x="30" y="37"/>
                    </a:lnTo>
                    <a:lnTo>
                      <a:pt x="39" y="29"/>
                    </a:lnTo>
                    <a:lnTo>
                      <a:pt x="48" y="20"/>
                    </a:lnTo>
                    <a:lnTo>
                      <a:pt x="54" y="1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9"/>
                    </a:lnTo>
                    <a:lnTo>
                      <a:pt x="35" y="14"/>
                    </a:lnTo>
                    <a:lnTo>
                      <a:pt x="25" y="22"/>
                    </a:lnTo>
                    <a:lnTo>
                      <a:pt x="16" y="29"/>
                    </a:lnTo>
                    <a:lnTo>
                      <a:pt x="7" y="37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167"/>
              <p:cNvSpPr>
                <a:spLocks/>
              </p:cNvSpPr>
              <p:nvPr/>
            </p:nvSpPr>
            <p:spPr bwMode="auto">
              <a:xfrm>
                <a:off x="104" y="557"/>
                <a:ext cx="27" cy="21"/>
              </a:xfrm>
              <a:custGeom>
                <a:avLst/>
                <a:gdLst>
                  <a:gd name="T0" fmla="*/ 0 w 53"/>
                  <a:gd name="T1" fmla="*/ 5 h 41"/>
                  <a:gd name="T2" fmla="*/ 1 w 53"/>
                  <a:gd name="T3" fmla="*/ 6 h 41"/>
                  <a:gd name="T4" fmla="*/ 2 w 53"/>
                  <a:gd name="T5" fmla="*/ 5 h 41"/>
                  <a:gd name="T6" fmla="*/ 3 w 53"/>
                  <a:gd name="T7" fmla="*/ 5 h 41"/>
                  <a:gd name="T8" fmla="*/ 4 w 53"/>
                  <a:gd name="T9" fmla="*/ 4 h 41"/>
                  <a:gd name="T10" fmla="*/ 5 w 53"/>
                  <a:gd name="T11" fmla="*/ 3 h 41"/>
                  <a:gd name="T12" fmla="*/ 6 w 53"/>
                  <a:gd name="T13" fmla="*/ 2 h 41"/>
                  <a:gd name="T14" fmla="*/ 7 w 53"/>
                  <a:gd name="T15" fmla="*/ 1 h 41"/>
                  <a:gd name="T16" fmla="*/ 7 w 53"/>
                  <a:gd name="T17" fmla="*/ 0 h 41"/>
                  <a:gd name="T18" fmla="*/ 7 w 53"/>
                  <a:gd name="T19" fmla="*/ 1 h 41"/>
                  <a:gd name="T20" fmla="*/ 6 w 53"/>
                  <a:gd name="T21" fmla="*/ 1 h 41"/>
                  <a:gd name="T22" fmla="*/ 4 w 53"/>
                  <a:gd name="T23" fmla="*/ 2 h 41"/>
                  <a:gd name="T24" fmla="*/ 3 w 53"/>
                  <a:gd name="T25" fmla="*/ 3 h 41"/>
                  <a:gd name="T26" fmla="*/ 2 w 53"/>
                  <a:gd name="T27" fmla="*/ 3 h 41"/>
                  <a:gd name="T28" fmla="*/ 1 w 53"/>
                  <a:gd name="T29" fmla="*/ 4 h 41"/>
                  <a:gd name="T30" fmla="*/ 1 w 53"/>
                  <a:gd name="T31" fmla="*/ 5 h 41"/>
                  <a:gd name="T32" fmla="*/ 0 w 53"/>
                  <a:gd name="T33" fmla="*/ 5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1"/>
                  <a:gd name="T53" fmla="*/ 53 w 53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1">
                    <a:moveTo>
                      <a:pt x="0" y="40"/>
                    </a:moveTo>
                    <a:lnTo>
                      <a:pt x="3" y="41"/>
                    </a:lnTo>
                    <a:lnTo>
                      <a:pt x="10" y="40"/>
                    </a:lnTo>
                    <a:lnTo>
                      <a:pt x="18" y="35"/>
                    </a:lnTo>
                    <a:lnTo>
                      <a:pt x="27" y="30"/>
                    </a:lnTo>
                    <a:lnTo>
                      <a:pt x="36" y="23"/>
                    </a:lnTo>
                    <a:lnTo>
                      <a:pt x="44" y="16"/>
                    </a:lnTo>
                    <a:lnTo>
                      <a:pt x="51" y="8"/>
                    </a:lnTo>
                    <a:lnTo>
                      <a:pt x="53" y="0"/>
                    </a:lnTo>
                    <a:lnTo>
                      <a:pt x="49" y="3"/>
                    </a:lnTo>
                    <a:lnTo>
                      <a:pt x="41" y="8"/>
                    </a:lnTo>
                    <a:lnTo>
                      <a:pt x="32" y="12"/>
                    </a:lnTo>
                    <a:lnTo>
                      <a:pt x="22" y="18"/>
                    </a:lnTo>
                    <a:lnTo>
                      <a:pt x="13" y="24"/>
                    </a:lnTo>
                    <a:lnTo>
                      <a:pt x="5" y="30"/>
                    </a:lnTo>
                    <a:lnTo>
                      <a:pt x="2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Freeform 168"/>
              <p:cNvSpPr>
                <a:spLocks/>
              </p:cNvSpPr>
              <p:nvPr/>
            </p:nvSpPr>
            <p:spPr bwMode="auto">
              <a:xfrm>
                <a:off x="103" y="546"/>
                <a:ext cx="24" cy="15"/>
              </a:xfrm>
              <a:custGeom>
                <a:avLst/>
                <a:gdLst>
                  <a:gd name="T0" fmla="*/ 0 w 49"/>
                  <a:gd name="T1" fmla="*/ 4 h 30"/>
                  <a:gd name="T2" fmla="*/ 0 w 49"/>
                  <a:gd name="T3" fmla="*/ 4 h 30"/>
                  <a:gd name="T4" fmla="*/ 1 w 49"/>
                  <a:gd name="T5" fmla="*/ 4 h 30"/>
                  <a:gd name="T6" fmla="*/ 1 w 49"/>
                  <a:gd name="T7" fmla="*/ 4 h 30"/>
                  <a:gd name="T8" fmla="*/ 2 w 49"/>
                  <a:gd name="T9" fmla="*/ 4 h 30"/>
                  <a:gd name="T10" fmla="*/ 3 w 49"/>
                  <a:gd name="T11" fmla="*/ 3 h 30"/>
                  <a:gd name="T12" fmla="*/ 4 w 49"/>
                  <a:gd name="T13" fmla="*/ 2 h 30"/>
                  <a:gd name="T14" fmla="*/ 5 w 49"/>
                  <a:gd name="T15" fmla="*/ 2 h 30"/>
                  <a:gd name="T16" fmla="*/ 6 w 49"/>
                  <a:gd name="T17" fmla="*/ 0 h 30"/>
                  <a:gd name="T18" fmla="*/ 5 w 49"/>
                  <a:gd name="T19" fmla="*/ 1 h 30"/>
                  <a:gd name="T20" fmla="*/ 4 w 49"/>
                  <a:gd name="T21" fmla="*/ 1 h 30"/>
                  <a:gd name="T22" fmla="*/ 3 w 49"/>
                  <a:gd name="T23" fmla="*/ 2 h 30"/>
                  <a:gd name="T24" fmla="*/ 2 w 49"/>
                  <a:gd name="T25" fmla="*/ 2 h 30"/>
                  <a:gd name="T26" fmla="*/ 1 w 49"/>
                  <a:gd name="T27" fmla="*/ 2 h 30"/>
                  <a:gd name="T28" fmla="*/ 0 w 49"/>
                  <a:gd name="T29" fmla="*/ 3 h 30"/>
                  <a:gd name="T30" fmla="*/ 0 w 49"/>
                  <a:gd name="T31" fmla="*/ 3 h 30"/>
                  <a:gd name="T32" fmla="*/ 0 w 49"/>
                  <a:gd name="T33" fmla="*/ 4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0"/>
                  <a:gd name="T53" fmla="*/ 49 w 4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0">
                    <a:moveTo>
                      <a:pt x="0" y="26"/>
                    </a:moveTo>
                    <a:lnTo>
                      <a:pt x="2" y="29"/>
                    </a:lnTo>
                    <a:lnTo>
                      <a:pt x="8" y="30"/>
                    </a:lnTo>
                    <a:lnTo>
                      <a:pt x="15" y="29"/>
                    </a:lnTo>
                    <a:lnTo>
                      <a:pt x="23" y="26"/>
                    </a:lnTo>
                    <a:lnTo>
                      <a:pt x="31" y="22"/>
                    </a:lnTo>
                    <a:lnTo>
                      <a:pt x="39" y="16"/>
                    </a:lnTo>
                    <a:lnTo>
                      <a:pt x="45" y="9"/>
                    </a:lnTo>
                    <a:lnTo>
                      <a:pt x="49" y="0"/>
                    </a:lnTo>
                    <a:lnTo>
                      <a:pt x="44" y="2"/>
                    </a:lnTo>
                    <a:lnTo>
                      <a:pt x="37" y="6"/>
                    </a:lnTo>
                    <a:lnTo>
                      <a:pt x="28" y="9"/>
                    </a:lnTo>
                    <a:lnTo>
                      <a:pt x="20" y="13"/>
                    </a:lnTo>
                    <a:lnTo>
                      <a:pt x="12" y="16"/>
                    </a:lnTo>
                    <a:lnTo>
                      <a:pt x="5" y="20"/>
                    </a:lnTo>
                    <a:lnTo>
                      <a:pt x="1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169"/>
              <p:cNvSpPr>
                <a:spLocks/>
              </p:cNvSpPr>
              <p:nvPr/>
            </p:nvSpPr>
            <p:spPr bwMode="auto">
              <a:xfrm>
                <a:off x="100" y="523"/>
                <a:ext cx="18" cy="12"/>
              </a:xfrm>
              <a:custGeom>
                <a:avLst/>
                <a:gdLst>
                  <a:gd name="T0" fmla="*/ 0 w 37"/>
                  <a:gd name="T1" fmla="*/ 3 h 23"/>
                  <a:gd name="T2" fmla="*/ 0 w 37"/>
                  <a:gd name="T3" fmla="*/ 3 h 23"/>
                  <a:gd name="T4" fmla="*/ 0 w 37"/>
                  <a:gd name="T5" fmla="*/ 3 h 23"/>
                  <a:gd name="T6" fmla="*/ 1 w 37"/>
                  <a:gd name="T7" fmla="*/ 3 h 23"/>
                  <a:gd name="T8" fmla="*/ 2 w 37"/>
                  <a:gd name="T9" fmla="*/ 3 h 23"/>
                  <a:gd name="T10" fmla="*/ 3 w 37"/>
                  <a:gd name="T11" fmla="*/ 2 h 23"/>
                  <a:gd name="T12" fmla="*/ 3 w 37"/>
                  <a:gd name="T13" fmla="*/ 2 h 23"/>
                  <a:gd name="T14" fmla="*/ 4 w 37"/>
                  <a:gd name="T15" fmla="*/ 1 h 23"/>
                  <a:gd name="T16" fmla="*/ 4 w 37"/>
                  <a:gd name="T17" fmla="*/ 0 h 23"/>
                  <a:gd name="T18" fmla="*/ 4 w 37"/>
                  <a:gd name="T19" fmla="*/ 1 h 23"/>
                  <a:gd name="T20" fmla="*/ 3 w 37"/>
                  <a:gd name="T21" fmla="*/ 1 h 23"/>
                  <a:gd name="T22" fmla="*/ 2 w 37"/>
                  <a:gd name="T23" fmla="*/ 1 h 23"/>
                  <a:gd name="T24" fmla="*/ 2 w 37"/>
                  <a:gd name="T25" fmla="*/ 2 h 23"/>
                  <a:gd name="T26" fmla="*/ 1 w 37"/>
                  <a:gd name="T27" fmla="*/ 2 h 23"/>
                  <a:gd name="T28" fmla="*/ 0 w 37"/>
                  <a:gd name="T29" fmla="*/ 2 h 23"/>
                  <a:gd name="T30" fmla="*/ 0 w 37"/>
                  <a:gd name="T31" fmla="*/ 3 h 23"/>
                  <a:gd name="T32" fmla="*/ 0 w 37"/>
                  <a:gd name="T33" fmla="*/ 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23"/>
                  <a:gd name="T53" fmla="*/ 37 w 37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23">
                    <a:moveTo>
                      <a:pt x="0" y="21"/>
                    </a:moveTo>
                    <a:lnTo>
                      <a:pt x="3" y="23"/>
                    </a:lnTo>
                    <a:lnTo>
                      <a:pt x="7" y="23"/>
                    </a:lnTo>
                    <a:lnTo>
                      <a:pt x="13" y="21"/>
                    </a:lnTo>
                    <a:lnTo>
                      <a:pt x="20" y="18"/>
                    </a:lnTo>
                    <a:lnTo>
                      <a:pt x="27" y="14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28" y="4"/>
                    </a:lnTo>
                    <a:lnTo>
                      <a:pt x="22" y="7"/>
                    </a:lnTo>
                    <a:lnTo>
                      <a:pt x="16" y="9"/>
                    </a:lnTo>
                    <a:lnTo>
                      <a:pt x="11" y="11"/>
                    </a:lnTo>
                    <a:lnTo>
                      <a:pt x="5" y="15"/>
                    </a:lnTo>
                    <a:lnTo>
                      <a:pt x="1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Freeform 170"/>
              <p:cNvSpPr>
                <a:spLocks/>
              </p:cNvSpPr>
              <p:nvPr/>
            </p:nvSpPr>
            <p:spPr bwMode="auto">
              <a:xfrm>
                <a:off x="101" y="513"/>
                <a:ext cx="12" cy="9"/>
              </a:xfrm>
              <a:custGeom>
                <a:avLst/>
                <a:gdLst>
                  <a:gd name="T0" fmla="*/ 1 w 24"/>
                  <a:gd name="T1" fmla="*/ 2 h 17"/>
                  <a:gd name="T2" fmla="*/ 1 w 24"/>
                  <a:gd name="T3" fmla="*/ 3 h 17"/>
                  <a:gd name="T4" fmla="*/ 3 w 24"/>
                  <a:gd name="T5" fmla="*/ 2 h 17"/>
                  <a:gd name="T6" fmla="*/ 3 w 24"/>
                  <a:gd name="T7" fmla="*/ 1 h 17"/>
                  <a:gd name="T8" fmla="*/ 3 w 24"/>
                  <a:gd name="T9" fmla="*/ 0 h 17"/>
                  <a:gd name="T10" fmla="*/ 3 w 24"/>
                  <a:gd name="T11" fmla="*/ 1 h 17"/>
                  <a:gd name="T12" fmla="*/ 2 w 24"/>
                  <a:gd name="T13" fmla="*/ 2 h 17"/>
                  <a:gd name="T14" fmla="*/ 0 w 24"/>
                  <a:gd name="T15" fmla="*/ 2 h 17"/>
                  <a:gd name="T16" fmla="*/ 1 w 24"/>
                  <a:gd name="T17" fmla="*/ 2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7"/>
                  <a:gd name="T29" fmla="*/ 24 w 24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7">
                    <a:moveTo>
                      <a:pt x="1" y="16"/>
                    </a:moveTo>
                    <a:lnTo>
                      <a:pt x="8" y="17"/>
                    </a:lnTo>
                    <a:lnTo>
                      <a:pt x="17" y="15"/>
                    </a:lnTo>
                    <a:lnTo>
                      <a:pt x="24" y="8"/>
                    </a:lnTo>
                    <a:lnTo>
                      <a:pt x="23" y="0"/>
                    </a:lnTo>
                    <a:lnTo>
                      <a:pt x="18" y="7"/>
                    </a:lnTo>
                    <a:lnTo>
                      <a:pt x="9" y="9"/>
                    </a:lnTo>
                    <a:lnTo>
                      <a:pt x="0" y="12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Freeform 171"/>
              <p:cNvSpPr>
                <a:spLocks/>
              </p:cNvSpPr>
              <p:nvPr/>
            </p:nvSpPr>
            <p:spPr bwMode="auto">
              <a:xfrm>
                <a:off x="111" y="608"/>
                <a:ext cx="24" cy="25"/>
              </a:xfrm>
              <a:custGeom>
                <a:avLst/>
                <a:gdLst>
                  <a:gd name="T0" fmla="*/ 0 w 49"/>
                  <a:gd name="T1" fmla="*/ 6 h 50"/>
                  <a:gd name="T2" fmla="*/ 0 w 49"/>
                  <a:gd name="T3" fmla="*/ 6 h 50"/>
                  <a:gd name="T4" fmla="*/ 1 w 49"/>
                  <a:gd name="T5" fmla="*/ 6 h 50"/>
                  <a:gd name="T6" fmla="*/ 2 w 49"/>
                  <a:gd name="T7" fmla="*/ 6 h 50"/>
                  <a:gd name="T8" fmla="*/ 3 w 49"/>
                  <a:gd name="T9" fmla="*/ 5 h 50"/>
                  <a:gd name="T10" fmla="*/ 4 w 49"/>
                  <a:gd name="T11" fmla="*/ 3 h 50"/>
                  <a:gd name="T12" fmla="*/ 4 w 49"/>
                  <a:gd name="T13" fmla="*/ 3 h 50"/>
                  <a:gd name="T14" fmla="*/ 5 w 49"/>
                  <a:gd name="T15" fmla="*/ 2 h 50"/>
                  <a:gd name="T16" fmla="*/ 6 w 49"/>
                  <a:gd name="T17" fmla="*/ 0 h 50"/>
                  <a:gd name="T18" fmla="*/ 5 w 49"/>
                  <a:gd name="T19" fmla="*/ 1 h 50"/>
                  <a:gd name="T20" fmla="*/ 4 w 49"/>
                  <a:gd name="T21" fmla="*/ 2 h 50"/>
                  <a:gd name="T22" fmla="*/ 3 w 49"/>
                  <a:gd name="T23" fmla="*/ 2 h 50"/>
                  <a:gd name="T24" fmla="*/ 2 w 49"/>
                  <a:gd name="T25" fmla="*/ 3 h 50"/>
                  <a:gd name="T26" fmla="*/ 1 w 49"/>
                  <a:gd name="T27" fmla="*/ 3 h 50"/>
                  <a:gd name="T28" fmla="*/ 0 w 49"/>
                  <a:gd name="T29" fmla="*/ 5 h 50"/>
                  <a:gd name="T30" fmla="*/ 0 w 49"/>
                  <a:gd name="T31" fmla="*/ 6 h 50"/>
                  <a:gd name="T32" fmla="*/ 0 w 49"/>
                  <a:gd name="T33" fmla="*/ 6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0"/>
                  <a:gd name="T53" fmla="*/ 49 w 49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0">
                    <a:moveTo>
                      <a:pt x="0" y="48"/>
                    </a:moveTo>
                    <a:lnTo>
                      <a:pt x="4" y="50"/>
                    </a:lnTo>
                    <a:lnTo>
                      <a:pt x="9" y="48"/>
                    </a:lnTo>
                    <a:lnTo>
                      <a:pt x="16" y="44"/>
                    </a:lnTo>
                    <a:lnTo>
                      <a:pt x="24" y="38"/>
                    </a:lnTo>
                    <a:lnTo>
                      <a:pt x="33" y="30"/>
                    </a:lnTo>
                    <a:lnTo>
                      <a:pt x="39" y="21"/>
                    </a:lnTo>
                    <a:lnTo>
                      <a:pt x="45" y="11"/>
                    </a:lnTo>
                    <a:lnTo>
                      <a:pt x="49" y="0"/>
                    </a:lnTo>
                    <a:lnTo>
                      <a:pt x="45" y="4"/>
                    </a:lnTo>
                    <a:lnTo>
                      <a:pt x="38" y="10"/>
                    </a:lnTo>
                    <a:lnTo>
                      <a:pt x="30" y="16"/>
                    </a:lnTo>
                    <a:lnTo>
                      <a:pt x="21" y="23"/>
                    </a:lnTo>
                    <a:lnTo>
                      <a:pt x="13" y="30"/>
                    </a:lnTo>
                    <a:lnTo>
                      <a:pt x="6" y="37"/>
                    </a:lnTo>
                    <a:lnTo>
                      <a:pt x="1" y="43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Freeform 172"/>
              <p:cNvSpPr>
                <a:spLocks/>
              </p:cNvSpPr>
              <p:nvPr/>
            </p:nvSpPr>
            <p:spPr bwMode="auto">
              <a:xfrm>
                <a:off x="116" y="635"/>
                <a:ext cx="19" cy="19"/>
              </a:xfrm>
              <a:custGeom>
                <a:avLst/>
                <a:gdLst>
                  <a:gd name="T0" fmla="*/ 0 w 38"/>
                  <a:gd name="T1" fmla="*/ 5 h 38"/>
                  <a:gd name="T2" fmla="*/ 1 w 38"/>
                  <a:gd name="T3" fmla="*/ 5 h 38"/>
                  <a:gd name="T4" fmla="*/ 1 w 38"/>
                  <a:gd name="T5" fmla="*/ 5 h 38"/>
                  <a:gd name="T6" fmla="*/ 1 w 38"/>
                  <a:gd name="T7" fmla="*/ 5 h 38"/>
                  <a:gd name="T8" fmla="*/ 2 w 38"/>
                  <a:gd name="T9" fmla="*/ 4 h 38"/>
                  <a:gd name="T10" fmla="*/ 3 w 38"/>
                  <a:gd name="T11" fmla="*/ 3 h 38"/>
                  <a:gd name="T12" fmla="*/ 3 w 38"/>
                  <a:gd name="T13" fmla="*/ 2 h 38"/>
                  <a:gd name="T14" fmla="*/ 5 w 38"/>
                  <a:gd name="T15" fmla="*/ 1 h 38"/>
                  <a:gd name="T16" fmla="*/ 5 w 38"/>
                  <a:gd name="T17" fmla="*/ 0 h 38"/>
                  <a:gd name="T18" fmla="*/ 5 w 38"/>
                  <a:gd name="T19" fmla="*/ 1 h 38"/>
                  <a:gd name="T20" fmla="*/ 3 w 38"/>
                  <a:gd name="T21" fmla="*/ 1 h 38"/>
                  <a:gd name="T22" fmla="*/ 2 w 38"/>
                  <a:gd name="T23" fmla="*/ 1 h 38"/>
                  <a:gd name="T24" fmla="*/ 1 w 38"/>
                  <a:gd name="T25" fmla="*/ 2 h 38"/>
                  <a:gd name="T26" fmla="*/ 1 w 38"/>
                  <a:gd name="T27" fmla="*/ 3 h 38"/>
                  <a:gd name="T28" fmla="*/ 1 w 38"/>
                  <a:gd name="T29" fmla="*/ 3 h 38"/>
                  <a:gd name="T30" fmla="*/ 0 w 38"/>
                  <a:gd name="T31" fmla="*/ 5 h 38"/>
                  <a:gd name="T32" fmla="*/ 0 w 38"/>
                  <a:gd name="T33" fmla="*/ 5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0" y="36"/>
                    </a:moveTo>
                    <a:lnTo>
                      <a:pt x="3" y="38"/>
                    </a:lnTo>
                    <a:lnTo>
                      <a:pt x="6" y="38"/>
                    </a:lnTo>
                    <a:lnTo>
                      <a:pt x="12" y="35"/>
                    </a:lnTo>
                    <a:lnTo>
                      <a:pt x="19" y="32"/>
                    </a:lnTo>
                    <a:lnTo>
                      <a:pt x="25" y="26"/>
                    </a:lnTo>
                    <a:lnTo>
                      <a:pt x="30" y="18"/>
                    </a:lnTo>
                    <a:lnTo>
                      <a:pt x="36" y="10"/>
                    </a:lnTo>
                    <a:lnTo>
                      <a:pt x="38" y="0"/>
                    </a:lnTo>
                    <a:lnTo>
                      <a:pt x="34" y="4"/>
                    </a:lnTo>
                    <a:lnTo>
                      <a:pt x="28" y="10"/>
                    </a:lnTo>
                    <a:lnTo>
                      <a:pt x="21" y="14"/>
                    </a:lnTo>
                    <a:lnTo>
                      <a:pt x="14" y="20"/>
                    </a:lnTo>
                    <a:lnTo>
                      <a:pt x="9" y="25"/>
                    </a:lnTo>
                    <a:lnTo>
                      <a:pt x="4" y="29"/>
                    </a:lnTo>
                    <a:lnTo>
                      <a:pt x="0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Freeform 173"/>
              <p:cNvSpPr>
                <a:spLocks/>
              </p:cNvSpPr>
              <p:nvPr/>
            </p:nvSpPr>
            <p:spPr bwMode="auto">
              <a:xfrm>
                <a:off x="107" y="568"/>
                <a:ext cx="27" cy="21"/>
              </a:xfrm>
              <a:custGeom>
                <a:avLst/>
                <a:gdLst>
                  <a:gd name="T0" fmla="*/ 0 w 53"/>
                  <a:gd name="T1" fmla="*/ 5 h 41"/>
                  <a:gd name="T2" fmla="*/ 1 w 53"/>
                  <a:gd name="T3" fmla="*/ 6 h 41"/>
                  <a:gd name="T4" fmla="*/ 2 w 53"/>
                  <a:gd name="T5" fmla="*/ 5 h 41"/>
                  <a:gd name="T6" fmla="*/ 3 w 53"/>
                  <a:gd name="T7" fmla="*/ 5 h 41"/>
                  <a:gd name="T8" fmla="*/ 4 w 53"/>
                  <a:gd name="T9" fmla="*/ 4 h 41"/>
                  <a:gd name="T10" fmla="*/ 5 w 53"/>
                  <a:gd name="T11" fmla="*/ 3 h 41"/>
                  <a:gd name="T12" fmla="*/ 6 w 53"/>
                  <a:gd name="T13" fmla="*/ 2 h 41"/>
                  <a:gd name="T14" fmla="*/ 7 w 53"/>
                  <a:gd name="T15" fmla="*/ 1 h 41"/>
                  <a:gd name="T16" fmla="*/ 7 w 53"/>
                  <a:gd name="T17" fmla="*/ 0 h 41"/>
                  <a:gd name="T18" fmla="*/ 7 w 53"/>
                  <a:gd name="T19" fmla="*/ 1 h 41"/>
                  <a:gd name="T20" fmla="*/ 6 w 53"/>
                  <a:gd name="T21" fmla="*/ 1 h 41"/>
                  <a:gd name="T22" fmla="*/ 4 w 53"/>
                  <a:gd name="T23" fmla="*/ 2 h 41"/>
                  <a:gd name="T24" fmla="*/ 3 w 53"/>
                  <a:gd name="T25" fmla="*/ 3 h 41"/>
                  <a:gd name="T26" fmla="*/ 2 w 53"/>
                  <a:gd name="T27" fmla="*/ 3 h 41"/>
                  <a:gd name="T28" fmla="*/ 1 w 53"/>
                  <a:gd name="T29" fmla="*/ 4 h 41"/>
                  <a:gd name="T30" fmla="*/ 1 w 53"/>
                  <a:gd name="T31" fmla="*/ 5 h 41"/>
                  <a:gd name="T32" fmla="*/ 0 w 53"/>
                  <a:gd name="T33" fmla="*/ 5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1"/>
                  <a:gd name="T53" fmla="*/ 53 w 53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1">
                    <a:moveTo>
                      <a:pt x="0" y="40"/>
                    </a:moveTo>
                    <a:lnTo>
                      <a:pt x="3" y="41"/>
                    </a:lnTo>
                    <a:lnTo>
                      <a:pt x="9" y="39"/>
                    </a:lnTo>
                    <a:lnTo>
                      <a:pt x="17" y="35"/>
                    </a:lnTo>
                    <a:lnTo>
                      <a:pt x="27" y="30"/>
                    </a:lnTo>
                    <a:lnTo>
                      <a:pt x="36" y="23"/>
                    </a:lnTo>
                    <a:lnTo>
                      <a:pt x="44" y="15"/>
                    </a:lnTo>
                    <a:lnTo>
                      <a:pt x="51" y="7"/>
                    </a:lnTo>
                    <a:lnTo>
                      <a:pt x="53" y="0"/>
                    </a:lnTo>
                    <a:lnTo>
                      <a:pt x="49" y="3"/>
                    </a:lnTo>
                    <a:lnTo>
                      <a:pt x="41" y="7"/>
                    </a:lnTo>
                    <a:lnTo>
                      <a:pt x="31" y="12"/>
                    </a:lnTo>
                    <a:lnTo>
                      <a:pt x="22" y="18"/>
                    </a:lnTo>
                    <a:lnTo>
                      <a:pt x="13" y="24"/>
                    </a:lnTo>
                    <a:lnTo>
                      <a:pt x="5" y="30"/>
                    </a:lnTo>
                    <a:lnTo>
                      <a:pt x="1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174"/>
              <p:cNvSpPr>
                <a:spLocks/>
              </p:cNvSpPr>
              <p:nvPr/>
            </p:nvSpPr>
            <p:spPr bwMode="auto">
              <a:xfrm>
                <a:off x="101" y="534"/>
                <a:ext cx="22" cy="16"/>
              </a:xfrm>
              <a:custGeom>
                <a:avLst/>
                <a:gdLst>
                  <a:gd name="T0" fmla="*/ 0 w 43"/>
                  <a:gd name="T1" fmla="*/ 4 h 31"/>
                  <a:gd name="T2" fmla="*/ 1 w 43"/>
                  <a:gd name="T3" fmla="*/ 4 h 31"/>
                  <a:gd name="T4" fmla="*/ 1 w 43"/>
                  <a:gd name="T5" fmla="*/ 4 h 31"/>
                  <a:gd name="T6" fmla="*/ 2 w 43"/>
                  <a:gd name="T7" fmla="*/ 4 h 31"/>
                  <a:gd name="T8" fmla="*/ 3 w 43"/>
                  <a:gd name="T9" fmla="*/ 3 h 31"/>
                  <a:gd name="T10" fmla="*/ 4 w 43"/>
                  <a:gd name="T11" fmla="*/ 2 h 31"/>
                  <a:gd name="T12" fmla="*/ 5 w 43"/>
                  <a:gd name="T13" fmla="*/ 2 h 31"/>
                  <a:gd name="T14" fmla="*/ 6 w 43"/>
                  <a:gd name="T15" fmla="*/ 1 h 31"/>
                  <a:gd name="T16" fmla="*/ 6 w 43"/>
                  <a:gd name="T17" fmla="*/ 0 h 31"/>
                  <a:gd name="T18" fmla="*/ 5 w 43"/>
                  <a:gd name="T19" fmla="*/ 1 h 31"/>
                  <a:gd name="T20" fmla="*/ 5 w 43"/>
                  <a:gd name="T21" fmla="*/ 1 h 31"/>
                  <a:gd name="T22" fmla="*/ 4 w 43"/>
                  <a:gd name="T23" fmla="*/ 2 h 31"/>
                  <a:gd name="T24" fmla="*/ 3 w 43"/>
                  <a:gd name="T25" fmla="*/ 2 h 31"/>
                  <a:gd name="T26" fmla="*/ 2 w 43"/>
                  <a:gd name="T27" fmla="*/ 3 h 31"/>
                  <a:gd name="T28" fmla="*/ 1 w 43"/>
                  <a:gd name="T29" fmla="*/ 3 h 31"/>
                  <a:gd name="T30" fmla="*/ 1 w 43"/>
                  <a:gd name="T31" fmla="*/ 4 h 31"/>
                  <a:gd name="T32" fmla="*/ 0 w 43"/>
                  <a:gd name="T33" fmla="*/ 4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31"/>
                  <a:gd name="T53" fmla="*/ 43 w 43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31">
                    <a:moveTo>
                      <a:pt x="0" y="29"/>
                    </a:moveTo>
                    <a:lnTo>
                      <a:pt x="3" y="31"/>
                    </a:lnTo>
                    <a:lnTo>
                      <a:pt x="8" y="30"/>
                    </a:lnTo>
                    <a:lnTo>
                      <a:pt x="16" y="26"/>
                    </a:lnTo>
                    <a:lnTo>
                      <a:pt x="24" y="22"/>
                    </a:lnTo>
                    <a:lnTo>
                      <a:pt x="31" y="16"/>
                    </a:lnTo>
                    <a:lnTo>
                      <a:pt x="38" y="10"/>
                    </a:lnTo>
                    <a:lnTo>
                      <a:pt x="42" y="4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4" y="6"/>
                    </a:lnTo>
                    <a:lnTo>
                      <a:pt x="27" y="9"/>
                    </a:lnTo>
                    <a:lnTo>
                      <a:pt x="19" y="12"/>
                    </a:lnTo>
                    <a:lnTo>
                      <a:pt x="12" y="17"/>
                    </a:lnTo>
                    <a:lnTo>
                      <a:pt x="7" y="22"/>
                    </a:lnTo>
                    <a:lnTo>
                      <a:pt x="2" y="2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175"/>
              <p:cNvSpPr>
                <a:spLocks/>
              </p:cNvSpPr>
              <p:nvPr/>
            </p:nvSpPr>
            <p:spPr bwMode="auto">
              <a:xfrm>
                <a:off x="131" y="645"/>
                <a:ext cx="4" cy="23"/>
              </a:xfrm>
              <a:custGeom>
                <a:avLst/>
                <a:gdLst>
                  <a:gd name="T0" fmla="*/ 1 w 6"/>
                  <a:gd name="T1" fmla="*/ 0 h 45"/>
                  <a:gd name="T2" fmla="*/ 1 w 6"/>
                  <a:gd name="T3" fmla="*/ 2 h 45"/>
                  <a:gd name="T4" fmla="*/ 1 w 6"/>
                  <a:gd name="T5" fmla="*/ 4 h 45"/>
                  <a:gd name="T6" fmla="*/ 2 w 6"/>
                  <a:gd name="T7" fmla="*/ 5 h 45"/>
                  <a:gd name="T8" fmla="*/ 1 w 6"/>
                  <a:gd name="T9" fmla="*/ 6 h 45"/>
                  <a:gd name="T10" fmla="*/ 0 w 6"/>
                  <a:gd name="T11" fmla="*/ 5 h 45"/>
                  <a:gd name="T12" fmla="*/ 0 w 6"/>
                  <a:gd name="T13" fmla="*/ 4 h 45"/>
                  <a:gd name="T14" fmla="*/ 1 w 6"/>
                  <a:gd name="T15" fmla="*/ 2 h 45"/>
                  <a:gd name="T16" fmla="*/ 1 w 6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5"/>
                  <a:gd name="T29" fmla="*/ 6 w 6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5">
                    <a:moveTo>
                      <a:pt x="3" y="0"/>
                    </a:moveTo>
                    <a:lnTo>
                      <a:pt x="4" y="9"/>
                    </a:lnTo>
                    <a:lnTo>
                      <a:pt x="5" y="25"/>
                    </a:lnTo>
                    <a:lnTo>
                      <a:pt x="6" y="39"/>
                    </a:lnTo>
                    <a:lnTo>
                      <a:pt x="3" y="45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2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176"/>
              <p:cNvSpPr>
                <a:spLocks/>
              </p:cNvSpPr>
              <p:nvPr/>
            </p:nvSpPr>
            <p:spPr bwMode="auto">
              <a:xfrm>
                <a:off x="135" y="619"/>
                <a:ext cx="25" cy="32"/>
              </a:xfrm>
              <a:custGeom>
                <a:avLst/>
                <a:gdLst>
                  <a:gd name="T0" fmla="*/ 0 w 49"/>
                  <a:gd name="T1" fmla="*/ 0 h 64"/>
                  <a:gd name="T2" fmla="*/ 1 w 49"/>
                  <a:gd name="T3" fmla="*/ 1 h 64"/>
                  <a:gd name="T4" fmla="*/ 2 w 49"/>
                  <a:gd name="T5" fmla="*/ 2 h 64"/>
                  <a:gd name="T6" fmla="*/ 2 w 49"/>
                  <a:gd name="T7" fmla="*/ 3 h 64"/>
                  <a:gd name="T8" fmla="*/ 3 w 49"/>
                  <a:gd name="T9" fmla="*/ 5 h 64"/>
                  <a:gd name="T10" fmla="*/ 4 w 49"/>
                  <a:gd name="T11" fmla="*/ 6 h 64"/>
                  <a:gd name="T12" fmla="*/ 5 w 49"/>
                  <a:gd name="T13" fmla="*/ 7 h 64"/>
                  <a:gd name="T14" fmla="*/ 6 w 49"/>
                  <a:gd name="T15" fmla="*/ 8 h 64"/>
                  <a:gd name="T16" fmla="*/ 7 w 49"/>
                  <a:gd name="T17" fmla="*/ 7 h 64"/>
                  <a:gd name="T18" fmla="*/ 7 w 49"/>
                  <a:gd name="T19" fmla="*/ 7 h 64"/>
                  <a:gd name="T20" fmla="*/ 6 w 49"/>
                  <a:gd name="T21" fmla="*/ 6 h 64"/>
                  <a:gd name="T22" fmla="*/ 5 w 49"/>
                  <a:gd name="T23" fmla="*/ 5 h 64"/>
                  <a:gd name="T24" fmla="*/ 4 w 49"/>
                  <a:gd name="T25" fmla="*/ 4 h 64"/>
                  <a:gd name="T26" fmla="*/ 3 w 49"/>
                  <a:gd name="T27" fmla="*/ 2 h 64"/>
                  <a:gd name="T28" fmla="*/ 2 w 49"/>
                  <a:gd name="T29" fmla="*/ 1 h 64"/>
                  <a:gd name="T30" fmla="*/ 1 w 49"/>
                  <a:gd name="T31" fmla="*/ 1 h 64"/>
                  <a:gd name="T32" fmla="*/ 0 w 49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4"/>
                  <a:gd name="T53" fmla="*/ 49 w 49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4">
                    <a:moveTo>
                      <a:pt x="0" y="0"/>
                    </a:moveTo>
                    <a:lnTo>
                      <a:pt x="3" y="7"/>
                    </a:lnTo>
                    <a:lnTo>
                      <a:pt x="9" y="18"/>
                    </a:lnTo>
                    <a:lnTo>
                      <a:pt x="16" y="29"/>
                    </a:lnTo>
                    <a:lnTo>
                      <a:pt x="24" y="41"/>
                    </a:lnTo>
                    <a:lnTo>
                      <a:pt x="32" y="51"/>
                    </a:lnTo>
                    <a:lnTo>
                      <a:pt x="39" y="59"/>
                    </a:lnTo>
                    <a:lnTo>
                      <a:pt x="46" y="64"/>
                    </a:lnTo>
                    <a:lnTo>
                      <a:pt x="49" y="62"/>
                    </a:lnTo>
                    <a:lnTo>
                      <a:pt x="49" y="58"/>
                    </a:lnTo>
                    <a:lnTo>
                      <a:pt x="46" y="50"/>
                    </a:lnTo>
                    <a:lnTo>
                      <a:pt x="39" y="42"/>
                    </a:lnTo>
                    <a:lnTo>
                      <a:pt x="30" y="33"/>
                    </a:lnTo>
                    <a:lnTo>
                      <a:pt x="20" y="23"/>
                    </a:lnTo>
                    <a:lnTo>
                      <a:pt x="11" y="1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Freeform 177"/>
              <p:cNvSpPr>
                <a:spLocks/>
              </p:cNvSpPr>
              <p:nvPr/>
            </p:nvSpPr>
            <p:spPr bwMode="auto">
              <a:xfrm>
                <a:off x="135" y="608"/>
                <a:ext cx="26" cy="29"/>
              </a:xfrm>
              <a:custGeom>
                <a:avLst/>
                <a:gdLst>
                  <a:gd name="T0" fmla="*/ 0 w 53"/>
                  <a:gd name="T1" fmla="*/ 0 h 58"/>
                  <a:gd name="T2" fmla="*/ 0 w 53"/>
                  <a:gd name="T3" fmla="*/ 1 h 58"/>
                  <a:gd name="T4" fmla="*/ 1 w 53"/>
                  <a:gd name="T5" fmla="*/ 3 h 58"/>
                  <a:gd name="T6" fmla="*/ 2 w 53"/>
                  <a:gd name="T7" fmla="*/ 4 h 58"/>
                  <a:gd name="T8" fmla="*/ 3 w 53"/>
                  <a:gd name="T9" fmla="*/ 5 h 58"/>
                  <a:gd name="T10" fmla="*/ 4 w 53"/>
                  <a:gd name="T11" fmla="*/ 6 h 58"/>
                  <a:gd name="T12" fmla="*/ 5 w 53"/>
                  <a:gd name="T13" fmla="*/ 7 h 58"/>
                  <a:gd name="T14" fmla="*/ 6 w 53"/>
                  <a:gd name="T15" fmla="*/ 7 h 58"/>
                  <a:gd name="T16" fmla="*/ 6 w 53"/>
                  <a:gd name="T17" fmla="*/ 7 h 58"/>
                  <a:gd name="T18" fmla="*/ 6 w 53"/>
                  <a:gd name="T19" fmla="*/ 7 h 58"/>
                  <a:gd name="T20" fmla="*/ 5 w 53"/>
                  <a:gd name="T21" fmla="*/ 6 h 58"/>
                  <a:gd name="T22" fmla="*/ 4 w 53"/>
                  <a:gd name="T23" fmla="*/ 5 h 58"/>
                  <a:gd name="T24" fmla="*/ 3 w 53"/>
                  <a:gd name="T25" fmla="*/ 4 h 58"/>
                  <a:gd name="T26" fmla="*/ 2 w 53"/>
                  <a:gd name="T27" fmla="*/ 3 h 58"/>
                  <a:gd name="T28" fmla="*/ 1 w 53"/>
                  <a:gd name="T29" fmla="*/ 2 h 58"/>
                  <a:gd name="T30" fmla="*/ 0 w 53"/>
                  <a:gd name="T31" fmla="*/ 1 h 58"/>
                  <a:gd name="T32" fmla="*/ 0 w 53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58"/>
                  <a:gd name="T53" fmla="*/ 53 w 53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58">
                    <a:moveTo>
                      <a:pt x="0" y="0"/>
                    </a:moveTo>
                    <a:lnTo>
                      <a:pt x="5" y="7"/>
                    </a:lnTo>
                    <a:lnTo>
                      <a:pt x="12" y="18"/>
                    </a:lnTo>
                    <a:lnTo>
                      <a:pt x="20" y="28"/>
                    </a:lnTo>
                    <a:lnTo>
                      <a:pt x="29" y="38"/>
                    </a:lnTo>
                    <a:lnTo>
                      <a:pt x="37" y="48"/>
                    </a:lnTo>
                    <a:lnTo>
                      <a:pt x="45" y="55"/>
                    </a:lnTo>
                    <a:lnTo>
                      <a:pt x="51" y="58"/>
                    </a:lnTo>
                    <a:lnTo>
                      <a:pt x="53" y="57"/>
                    </a:lnTo>
                    <a:lnTo>
                      <a:pt x="52" y="51"/>
                    </a:lnTo>
                    <a:lnTo>
                      <a:pt x="47" y="44"/>
                    </a:lnTo>
                    <a:lnTo>
                      <a:pt x="38" y="36"/>
                    </a:lnTo>
                    <a:lnTo>
                      <a:pt x="29" y="27"/>
                    </a:lnTo>
                    <a:lnTo>
                      <a:pt x="20" y="19"/>
                    </a:lnTo>
                    <a:lnTo>
                      <a:pt x="11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Freeform 178"/>
              <p:cNvSpPr>
                <a:spLocks/>
              </p:cNvSpPr>
              <p:nvPr/>
            </p:nvSpPr>
            <p:spPr bwMode="auto">
              <a:xfrm>
                <a:off x="135" y="595"/>
                <a:ext cx="27" cy="26"/>
              </a:xfrm>
              <a:custGeom>
                <a:avLst/>
                <a:gdLst>
                  <a:gd name="T0" fmla="*/ 0 w 56"/>
                  <a:gd name="T1" fmla="*/ 0 h 51"/>
                  <a:gd name="T2" fmla="*/ 0 w 56"/>
                  <a:gd name="T3" fmla="*/ 1 h 51"/>
                  <a:gd name="T4" fmla="*/ 1 w 56"/>
                  <a:gd name="T5" fmla="*/ 3 h 51"/>
                  <a:gd name="T6" fmla="*/ 2 w 56"/>
                  <a:gd name="T7" fmla="*/ 4 h 51"/>
                  <a:gd name="T8" fmla="*/ 3 w 56"/>
                  <a:gd name="T9" fmla="*/ 5 h 51"/>
                  <a:gd name="T10" fmla="*/ 4 w 56"/>
                  <a:gd name="T11" fmla="*/ 6 h 51"/>
                  <a:gd name="T12" fmla="*/ 5 w 56"/>
                  <a:gd name="T13" fmla="*/ 6 h 51"/>
                  <a:gd name="T14" fmla="*/ 6 w 56"/>
                  <a:gd name="T15" fmla="*/ 7 h 51"/>
                  <a:gd name="T16" fmla="*/ 6 w 56"/>
                  <a:gd name="T17" fmla="*/ 7 h 51"/>
                  <a:gd name="T18" fmla="*/ 6 w 56"/>
                  <a:gd name="T19" fmla="*/ 6 h 51"/>
                  <a:gd name="T20" fmla="*/ 6 w 56"/>
                  <a:gd name="T21" fmla="*/ 5 h 51"/>
                  <a:gd name="T22" fmla="*/ 5 w 56"/>
                  <a:gd name="T23" fmla="*/ 4 h 51"/>
                  <a:gd name="T24" fmla="*/ 3 w 56"/>
                  <a:gd name="T25" fmla="*/ 4 h 51"/>
                  <a:gd name="T26" fmla="*/ 2 w 56"/>
                  <a:gd name="T27" fmla="*/ 3 h 51"/>
                  <a:gd name="T28" fmla="*/ 1 w 56"/>
                  <a:gd name="T29" fmla="*/ 2 h 51"/>
                  <a:gd name="T30" fmla="*/ 0 w 56"/>
                  <a:gd name="T31" fmla="*/ 1 h 51"/>
                  <a:gd name="T32" fmla="*/ 0 w 56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51"/>
                  <a:gd name="T53" fmla="*/ 56 w 56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51">
                    <a:moveTo>
                      <a:pt x="0" y="0"/>
                    </a:moveTo>
                    <a:lnTo>
                      <a:pt x="6" y="8"/>
                    </a:lnTo>
                    <a:lnTo>
                      <a:pt x="13" y="17"/>
                    </a:lnTo>
                    <a:lnTo>
                      <a:pt x="22" y="26"/>
                    </a:lnTo>
                    <a:lnTo>
                      <a:pt x="32" y="36"/>
                    </a:lnTo>
                    <a:lnTo>
                      <a:pt x="40" y="44"/>
                    </a:lnTo>
                    <a:lnTo>
                      <a:pt x="48" y="48"/>
                    </a:lnTo>
                    <a:lnTo>
                      <a:pt x="53" y="51"/>
                    </a:lnTo>
                    <a:lnTo>
                      <a:pt x="56" y="50"/>
                    </a:lnTo>
                    <a:lnTo>
                      <a:pt x="55" y="45"/>
                    </a:lnTo>
                    <a:lnTo>
                      <a:pt x="49" y="39"/>
                    </a:lnTo>
                    <a:lnTo>
                      <a:pt x="41" y="32"/>
                    </a:lnTo>
                    <a:lnTo>
                      <a:pt x="32" y="25"/>
                    </a:lnTo>
                    <a:lnTo>
                      <a:pt x="21" y="18"/>
                    </a:lnTo>
                    <a:lnTo>
                      <a:pt x="12" y="1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Freeform 179"/>
              <p:cNvSpPr>
                <a:spLocks/>
              </p:cNvSpPr>
              <p:nvPr/>
            </p:nvSpPr>
            <p:spPr bwMode="auto">
              <a:xfrm>
                <a:off x="132" y="583"/>
                <a:ext cx="27" cy="19"/>
              </a:xfrm>
              <a:custGeom>
                <a:avLst/>
                <a:gdLst>
                  <a:gd name="T0" fmla="*/ 0 w 53"/>
                  <a:gd name="T1" fmla="*/ 0 h 39"/>
                  <a:gd name="T2" fmla="*/ 1 w 53"/>
                  <a:gd name="T3" fmla="*/ 0 h 39"/>
                  <a:gd name="T4" fmla="*/ 2 w 53"/>
                  <a:gd name="T5" fmla="*/ 1 h 39"/>
                  <a:gd name="T6" fmla="*/ 3 w 53"/>
                  <a:gd name="T7" fmla="*/ 2 h 39"/>
                  <a:gd name="T8" fmla="*/ 4 w 53"/>
                  <a:gd name="T9" fmla="*/ 3 h 39"/>
                  <a:gd name="T10" fmla="*/ 5 w 53"/>
                  <a:gd name="T11" fmla="*/ 4 h 39"/>
                  <a:gd name="T12" fmla="*/ 6 w 53"/>
                  <a:gd name="T13" fmla="*/ 4 h 39"/>
                  <a:gd name="T14" fmla="*/ 7 w 53"/>
                  <a:gd name="T15" fmla="*/ 4 h 39"/>
                  <a:gd name="T16" fmla="*/ 7 w 53"/>
                  <a:gd name="T17" fmla="*/ 4 h 39"/>
                  <a:gd name="T18" fmla="*/ 7 w 53"/>
                  <a:gd name="T19" fmla="*/ 3 h 39"/>
                  <a:gd name="T20" fmla="*/ 6 w 53"/>
                  <a:gd name="T21" fmla="*/ 3 h 39"/>
                  <a:gd name="T22" fmla="*/ 5 w 53"/>
                  <a:gd name="T23" fmla="*/ 2 h 39"/>
                  <a:gd name="T24" fmla="*/ 4 w 53"/>
                  <a:gd name="T25" fmla="*/ 2 h 39"/>
                  <a:gd name="T26" fmla="*/ 3 w 53"/>
                  <a:gd name="T27" fmla="*/ 1 h 39"/>
                  <a:gd name="T28" fmla="*/ 2 w 53"/>
                  <a:gd name="T29" fmla="*/ 1 h 39"/>
                  <a:gd name="T30" fmla="*/ 1 w 53"/>
                  <a:gd name="T31" fmla="*/ 0 h 39"/>
                  <a:gd name="T32" fmla="*/ 0 w 5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39"/>
                  <a:gd name="T53" fmla="*/ 53 w 5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39">
                    <a:moveTo>
                      <a:pt x="0" y="0"/>
                    </a:moveTo>
                    <a:lnTo>
                      <a:pt x="4" y="5"/>
                    </a:lnTo>
                    <a:lnTo>
                      <a:pt x="11" y="12"/>
                    </a:lnTo>
                    <a:lnTo>
                      <a:pt x="21" y="20"/>
                    </a:lnTo>
                    <a:lnTo>
                      <a:pt x="30" y="27"/>
                    </a:lnTo>
                    <a:lnTo>
                      <a:pt x="38" y="34"/>
                    </a:lnTo>
                    <a:lnTo>
                      <a:pt x="46" y="38"/>
                    </a:lnTo>
                    <a:lnTo>
                      <a:pt x="51" y="39"/>
                    </a:lnTo>
                    <a:lnTo>
                      <a:pt x="53" y="35"/>
                    </a:lnTo>
                    <a:lnTo>
                      <a:pt x="51" y="30"/>
                    </a:lnTo>
                    <a:lnTo>
                      <a:pt x="46" y="25"/>
                    </a:lnTo>
                    <a:lnTo>
                      <a:pt x="39" y="20"/>
                    </a:lnTo>
                    <a:lnTo>
                      <a:pt x="30" y="16"/>
                    </a:lnTo>
                    <a:lnTo>
                      <a:pt x="21" y="11"/>
                    </a:lnTo>
                    <a:lnTo>
                      <a:pt x="13" y="8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Freeform 180"/>
              <p:cNvSpPr>
                <a:spLocks/>
              </p:cNvSpPr>
              <p:nvPr/>
            </p:nvSpPr>
            <p:spPr bwMode="auto">
              <a:xfrm>
                <a:off x="131" y="568"/>
                <a:ext cx="26" cy="18"/>
              </a:xfrm>
              <a:custGeom>
                <a:avLst/>
                <a:gdLst>
                  <a:gd name="T0" fmla="*/ 0 w 52"/>
                  <a:gd name="T1" fmla="*/ 0 h 36"/>
                  <a:gd name="T2" fmla="*/ 1 w 52"/>
                  <a:gd name="T3" fmla="*/ 1 h 36"/>
                  <a:gd name="T4" fmla="*/ 2 w 52"/>
                  <a:gd name="T5" fmla="*/ 1 h 36"/>
                  <a:gd name="T6" fmla="*/ 3 w 52"/>
                  <a:gd name="T7" fmla="*/ 2 h 36"/>
                  <a:gd name="T8" fmla="*/ 4 w 52"/>
                  <a:gd name="T9" fmla="*/ 3 h 36"/>
                  <a:gd name="T10" fmla="*/ 5 w 52"/>
                  <a:gd name="T11" fmla="*/ 3 h 36"/>
                  <a:gd name="T12" fmla="*/ 6 w 52"/>
                  <a:gd name="T13" fmla="*/ 5 h 36"/>
                  <a:gd name="T14" fmla="*/ 7 w 52"/>
                  <a:gd name="T15" fmla="*/ 5 h 36"/>
                  <a:gd name="T16" fmla="*/ 7 w 52"/>
                  <a:gd name="T17" fmla="*/ 4 h 36"/>
                  <a:gd name="T18" fmla="*/ 7 w 52"/>
                  <a:gd name="T19" fmla="*/ 3 h 36"/>
                  <a:gd name="T20" fmla="*/ 6 w 52"/>
                  <a:gd name="T21" fmla="*/ 2 h 36"/>
                  <a:gd name="T22" fmla="*/ 5 w 52"/>
                  <a:gd name="T23" fmla="*/ 2 h 36"/>
                  <a:gd name="T24" fmla="*/ 3 w 52"/>
                  <a:gd name="T25" fmla="*/ 1 h 36"/>
                  <a:gd name="T26" fmla="*/ 3 w 52"/>
                  <a:gd name="T27" fmla="*/ 1 h 36"/>
                  <a:gd name="T28" fmla="*/ 2 w 52"/>
                  <a:gd name="T29" fmla="*/ 1 h 36"/>
                  <a:gd name="T30" fmla="*/ 1 w 52"/>
                  <a:gd name="T31" fmla="*/ 1 h 36"/>
                  <a:gd name="T32" fmla="*/ 0 w 52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36"/>
                  <a:gd name="T53" fmla="*/ 52 w 5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36">
                    <a:moveTo>
                      <a:pt x="0" y="0"/>
                    </a:moveTo>
                    <a:lnTo>
                      <a:pt x="5" y="4"/>
                    </a:lnTo>
                    <a:lnTo>
                      <a:pt x="13" y="11"/>
                    </a:lnTo>
                    <a:lnTo>
                      <a:pt x="22" y="18"/>
                    </a:lnTo>
                    <a:lnTo>
                      <a:pt x="32" y="25"/>
                    </a:lnTo>
                    <a:lnTo>
                      <a:pt x="40" y="31"/>
                    </a:lnTo>
                    <a:lnTo>
                      <a:pt x="46" y="34"/>
                    </a:lnTo>
                    <a:lnTo>
                      <a:pt x="51" y="36"/>
                    </a:lnTo>
                    <a:lnTo>
                      <a:pt x="52" y="32"/>
                    </a:lnTo>
                    <a:lnTo>
                      <a:pt x="50" y="26"/>
                    </a:lnTo>
                    <a:lnTo>
                      <a:pt x="44" y="22"/>
                    </a:lnTo>
                    <a:lnTo>
                      <a:pt x="36" y="17"/>
                    </a:lnTo>
                    <a:lnTo>
                      <a:pt x="28" y="12"/>
                    </a:lnTo>
                    <a:lnTo>
                      <a:pt x="19" y="9"/>
                    </a:lnTo>
                    <a:lnTo>
                      <a:pt x="11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Freeform 181"/>
              <p:cNvSpPr>
                <a:spLocks/>
              </p:cNvSpPr>
              <p:nvPr/>
            </p:nvSpPr>
            <p:spPr bwMode="auto">
              <a:xfrm>
                <a:off x="128" y="555"/>
                <a:ext cx="23" cy="9"/>
              </a:xfrm>
              <a:custGeom>
                <a:avLst/>
                <a:gdLst>
                  <a:gd name="T0" fmla="*/ 0 w 45"/>
                  <a:gd name="T1" fmla="*/ 0 h 19"/>
                  <a:gd name="T2" fmla="*/ 1 w 45"/>
                  <a:gd name="T3" fmla="*/ 0 h 19"/>
                  <a:gd name="T4" fmla="*/ 2 w 45"/>
                  <a:gd name="T5" fmla="*/ 1 h 19"/>
                  <a:gd name="T6" fmla="*/ 3 w 45"/>
                  <a:gd name="T7" fmla="*/ 1 h 19"/>
                  <a:gd name="T8" fmla="*/ 4 w 45"/>
                  <a:gd name="T9" fmla="*/ 2 h 19"/>
                  <a:gd name="T10" fmla="*/ 5 w 45"/>
                  <a:gd name="T11" fmla="*/ 2 h 19"/>
                  <a:gd name="T12" fmla="*/ 5 w 45"/>
                  <a:gd name="T13" fmla="*/ 2 h 19"/>
                  <a:gd name="T14" fmla="*/ 6 w 45"/>
                  <a:gd name="T15" fmla="*/ 2 h 19"/>
                  <a:gd name="T16" fmla="*/ 6 w 45"/>
                  <a:gd name="T17" fmla="*/ 1 h 19"/>
                  <a:gd name="T18" fmla="*/ 6 w 45"/>
                  <a:gd name="T19" fmla="*/ 1 h 19"/>
                  <a:gd name="T20" fmla="*/ 5 w 45"/>
                  <a:gd name="T21" fmla="*/ 0 h 19"/>
                  <a:gd name="T22" fmla="*/ 5 w 45"/>
                  <a:gd name="T23" fmla="*/ 0 h 19"/>
                  <a:gd name="T24" fmla="*/ 4 w 45"/>
                  <a:gd name="T25" fmla="*/ 0 h 19"/>
                  <a:gd name="T26" fmla="*/ 3 w 45"/>
                  <a:gd name="T27" fmla="*/ 0 h 19"/>
                  <a:gd name="T28" fmla="*/ 2 w 45"/>
                  <a:gd name="T29" fmla="*/ 0 h 19"/>
                  <a:gd name="T30" fmla="*/ 1 w 45"/>
                  <a:gd name="T31" fmla="*/ 0 h 19"/>
                  <a:gd name="T32" fmla="*/ 0 w 45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9"/>
                  <a:gd name="T53" fmla="*/ 45 w 45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9">
                    <a:moveTo>
                      <a:pt x="0" y="0"/>
                    </a:moveTo>
                    <a:lnTo>
                      <a:pt x="6" y="5"/>
                    </a:lnTo>
                    <a:lnTo>
                      <a:pt x="12" y="8"/>
                    </a:lnTo>
                    <a:lnTo>
                      <a:pt x="19" y="13"/>
                    </a:lnTo>
                    <a:lnTo>
                      <a:pt x="27" y="16"/>
                    </a:lnTo>
                    <a:lnTo>
                      <a:pt x="34" y="19"/>
                    </a:lnTo>
                    <a:lnTo>
                      <a:pt x="40" y="19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2" y="9"/>
                    </a:lnTo>
                    <a:lnTo>
                      <a:pt x="39" y="6"/>
                    </a:lnTo>
                    <a:lnTo>
                      <a:pt x="33" y="5"/>
                    </a:lnTo>
                    <a:lnTo>
                      <a:pt x="26" y="4"/>
                    </a:lnTo>
                    <a:lnTo>
                      <a:pt x="18" y="4"/>
                    </a:lnTo>
                    <a:lnTo>
                      <a:pt x="11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Freeform 182"/>
              <p:cNvSpPr>
                <a:spLocks/>
              </p:cNvSpPr>
              <p:nvPr/>
            </p:nvSpPr>
            <p:spPr bwMode="auto">
              <a:xfrm>
                <a:off x="126" y="545"/>
                <a:ext cx="20" cy="4"/>
              </a:xfrm>
              <a:custGeom>
                <a:avLst/>
                <a:gdLst>
                  <a:gd name="T0" fmla="*/ 0 w 39"/>
                  <a:gd name="T1" fmla="*/ 0 h 10"/>
                  <a:gd name="T2" fmla="*/ 1 w 39"/>
                  <a:gd name="T3" fmla="*/ 0 h 10"/>
                  <a:gd name="T4" fmla="*/ 2 w 39"/>
                  <a:gd name="T5" fmla="*/ 0 h 10"/>
                  <a:gd name="T6" fmla="*/ 2 w 39"/>
                  <a:gd name="T7" fmla="*/ 0 h 10"/>
                  <a:gd name="T8" fmla="*/ 3 w 39"/>
                  <a:gd name="T9" fmla="*/ 1 h 10"/>
                  <a:gd name="T10" fmla="*/ 4 w 39"/>
                  <a:gd name="T11" fmla="*/ 1 h 10"/>
                  <a:gd name="T12" fmla="*/ 5 w 39"/>
                  <a:gd name="T13" fmla="*/ 1 h 10"/>
                  <a:gd name="T14" fmla="*/ 5 w 39"/>
                  <a:gd name="T15" fmla="*/ 1 h 10"/>
                  <a:gd name="T16" fmla="*/ 5 w 39"/>
                  <a:gd name="T17" fmla="*/ 0 h 10"/>
                  <a:gd name="T18" fmla="*/ 5 w 39"/>
                  <a:gd name="T19" fmla="*/ 0 h 10"/>
                  <a:gd name="T20" fmla="*/ 5 w 39"/>
                  <a:gd name="T21" fmla="*/ 0 h 10"/>
                  <a:gd name="T22" fmla="*/ 4 w 39"/>
                  <a:gd name="T23" fmla="*/ 0 h 10"/>
                  <a:gd name="T24" fmla="*/ 3 w 39"/>
                  <a:gd name="T25" fmla="*/ 0 h 10"/>
                  <a:gd name="T26" fmla="*/ 3 w 39"/>
                  <a:gd name="T27" fmla="*/ 0 h 10"/>
                  <a:gd name="T28" fmla="*/ 2 w 39"/>
                  <a:gd name="T29" fmla="*/ 0 h 10"/>
                  <a:gd name="T30" fmla="*/ 1 w 39"/>
                  <a:gd name="T31" fmla="*/ 0 h 10"/>
                  <a:gd name="T32" fmla="*/ 0 w 39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0"/>
                  <a:gd name="T53" fmla="*/ 39 w 39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0">
                    <a:moveTo>
                      <a:pt x="0" y="0"/>
                    </a:moveTo>
                    <a:lnTo>
                      <a:pt x="5" y="2"/>
                    </a:lnTo>
                    <a:lnTo>
                      <a:pt x="9" y="4"/>
                    </a:lnTo>
                    <a:lnTo>
                      <a:pt x="16" y="6"/>
                    </a:lnTo>
                    <a:lnTo>
                      <a:pt x="23" y="9"/>
                    </a:lnTo>
                    <a:lnTo>
                      <a:pt x="30" y="10"/>
                    </a:lnTo>
                    <a:lnTo>
                      <a:pt x="35" y="10"/>
                    </a:lnTo>
                    <a:lnTo>
                      <a:pt x="38" y="9"/>
                    </a:lnTo>
                    <a:lnTo>
                      <a:pt x="39" y="5"/>
                    </a:lnTo>
                    <a:lnTo>
                      <a:pt x="37" y="2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Freeform 183"/>
              <p:cNvSpPr>
                <a:spLocks/>
              </p:cNvSpPr>
              <p:nvPr/>
            </p:nvSpPr>
            <p:spPr bwMode="auto">
              <a:xfrm>
                <a:off x="123" y="532"/>
                <a:ext cx="19" cy="6"/>
              </a:xfrm>
              <a:custGeom>
                <a:avLst/>
                <a:gdLst>
                  <a:gd name="T0" fmla="*/ 0 w 39"/>
                  <a:gd name="T1" fmla="*/ 1 h 12"/>
                  <a:gd name="T2" fmla="*/ 0 w 39"/>
                  <a:gd name="T3" fmla="*/ 1 h 12"/>
                  <a:gd name="T4" fmla="*/ 1 w 39"/>
                  <a:gd name="T5" fmla="*/ 2 h 12"/>
                  <a:gd name="T6" fmla="*/ 1 w 39"/>
                  <a:gd name="T7" fmla="*/ 2 h 12"/>
                  <a:gd name="T8" fmla="*/ 2 w 39"/>
                  <a:gd name="T9" fmla="*/ 2 h 12"/>
                  <a:gd name="T10" fmla="*/ 3 w 39"/>
                  <a:gd name="T11" fmla="*/ 2 h 12"/>
                  <a:gd name="T12" fmla="*/ 4 w 39"/>
                  <a:gd name="T13" fmla="*/ 2 h 12"/>
                  <a:gd name="T14" fmla="*/ 4 w 39"/>
                  <a:gd name="T15" fmla="*/ 1 h 12"/>
                  <a:gd name="T16" fmla="*/ 4 w 39"/>
                  <a:gd name="T17" fmla="*/ 1 h 12"/>
                  <a:gd name="T18" fmla="*/ 4 w 39"/>
                  <a:gd name="T19" fmla="*/ 1 h 12"/>
                  <a:gd name="T20" fmla="*/ 4 w 39"/>
                  <a:gd name="T21" fmla="*/ 0 h 12"/>
                  <a:gd name="T22" fmla="*/ 3 w 39"/>
                  <a:gd name="T23" fmla="*/ 0 h 12"/>
                  <a:gd name="T24" fmla="*/ 3 w 39"/>
                  <a:gd name="T25" fmla="*/ 1 h 12"/>
                  <a:gd name="T26" fmla="*/ 2 w 39"/>
                  <a:gd name="T27" fmla="*/ 1 h 12"/>
                  <a:gd name="T28" fmla="*/ 1 w 39"/>
                  <a:gd name="T29" fmla="*/ 1 h 12"/>
                  <a:gd name="T30" fmla="*/ 0 w 39"/>
                  <a:gd name="T31" fmla="*/ 1 h 12"/>
                  <a:gd name="T32" fmla="*/ 0 w 39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2"/>
                  <a:gd name="T53" fmla="*/ 39 w 39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2">
                    <a:moveTo>
                      <a:pt x="0" y="6"/>
                    </a:moveTo>
                    <a:lnTo>
                      <a:pt x="4" y="8"/>
                    </a:lnTo>
                    <a:lnTo>
                      <a:pt x="10" y="9"/>
                    </a:lnTo>
                    <a:lnTo>
                      <a:pt x="15" y="11"/>
                    </a:lnTo>
                    <a:lnTo>
                      <a:pt x="22" y="12"/>
                    </a:lnTo>
                    <a:lnTo>
                      <a:pt x="28" y="11"/>
                    </a:lnTo>
                    <a:lnTo>
                      <a:pt x="34" y="9"/>
                    </a:lnTo>
                    <a:lnTo>
                      <a:pt x="37" y="7"/>
                    </a:lnTo>
                    <a:lnTo>
                      <a:pt x="39" y="4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Freeform 184"/>
              <p:cNvSpPr>
                <a:spLocks/>
              </p:cNvSpPr>
              <p:nvPr/>
            </p:nvSpPr>
            <p:spPr bwMode="auto">
              <a:xfrm>
                <a:off x="113" y="515"/>
                <a:ext cx="21" cy="6"/>
              </a:xfrm>
              <a:custGeom>
                <a:avLst/>
                <a:gdLst>
                  <a:gd name="T0" fmla="*/ 0 w 42"/>
                  <a:gd name="T1" fmla="*/ 1 h 11"/>
                  <a:gd name="T2" fmla="*/ 1 w 42"/>
                  <a:gd name="T3" fmla="*/ 1 h 11"/>
                  <a:gd name="T4" fmla="*/ 1 w 42"/>
                  <a:gd name="T5" fmla="*/ 1 h 11"/>
                  <a:gd name="T6" fmla="*/ 1 w 42"/>
                  <a:gd name="T7" fmla="*/ 1 h 11"/>
                  <a:gd name="T8" fmla="*/ 3 w 42"/>
                  <a:gd name="T9" fmla="*/ 2 h 11"/>
                  <a:gd name="T10" fmla="*/ 3 w 42"/>
                  <a:gd name="T11" fmla="*/ 2 h 11"/>
                  <a:gd name="T12" fmla="*/ 5 w 42"/>
                  <a:gd name="T13" fmla="*/ 2 h 11"/>
                  <a:gd name="T14" fmla="*/ 5 w 42"/>
                  <a:gd name="T15" fmla="*/ 2 h 11"/>
                  <a:gd name="T16" fmla="*/ 5 w 42"/>
                  <a:gd name="T17" fmla="*/ 1 h 11"/>
                  <a:gd name="T18" fmla="*/ 5 w 42"/>
                  <a:gd name="T19" fmla="*/ 1 h 11"/>
                  <a:gd name="T20" fmla="*/ 5 w 42"/>
                  <a:gd name="T21" fmla="*/ 1 h 11"/>
                  <a:gd name="T22" fmla="*/ 5 w 42"/>
                  <a:gd name="T23" fmla="*/ 1 h 11"/>
                  <a:gd name="T24" fmla="*/ 3 w 42"/>
                  <a:gd name="T25" fmla="*/ 0 h 11"/>
                  <a:gd name="T26" fmla="*/ 3 w 42"/>
                  <a:gd name="T27" fmla="*/ 1 h 11"/>
                  <a:gd name="T28" fmla="*/ 1 w 42"/>
                  <a:gd name="T29" fmla="*/ 1 h 11"/>
                  <a:gd name="T30" fmla="*/ 1 w 42"/>
                  <a:gd name="T31" fmla="*/ 1 h 11"/>
                  <a:gd name="T32" fmla="*/ 0 w 42"/>
                  <a:gd name="T33" fmla="*/ 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11"/>
                  <a:gd name="T53" fmla="*/ 42 w 4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11">
                    <a:moveTo>
                      <a:pt x="0" y="2"/>
                    </a:moveTo>
                    <a:lnTo>
                      <a:pt x="3" y="3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18" y="1"/>
                    </a:lnTo>
                    <a:lnTo>
                      <a:pt x="10" y="1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Freeform 185"/>
              <p:cNvSpPr>
                <a:spLocks/>
              </p:cNvSpPr>
              <p:nvPr/>
            </p:nvSpPr>
            <p:spPr bwMode="auto">
              <a:xfrm>
                <a:off x="135" y="631"/>
                <a:ext cx="20" cy="33"/>
              </a:xfrm>
              <a:custGeom>
                <a:avLst/>
                <a:gdLst>
                  <a:gd name="T0" fmla="*/ 5 w 41"/>
                  <a:gd name="T1" fmla="*/ 8 h 66"/>
                  <a:gd name="T2" fmla="*/ 5 w 41"/>
                  <a:gd name="T3" fmla="*/ 7 h 66"/>
                  <a:gd name="T4" fmla="*/ 4 w 41"/>
                  <a:gd name="T5" fmla="*/ 6 h 66"/>
                  <a:gd name="T6" fmla="*/ 3 w 41"/>
                  <a:gd name="T7" fmla="*/ 5 h 66"/>
                  <a:gd name="T8" fmla="*/ 2 w 41"/>
                  <a:gd name="T9" fmla="*/ 4 h 66"/>
                  <a:gd name="T10" fmla="*/ 1 w 41"/>
                  <a:gd name="T11" fmla="*/ 3 h 66"/>
                  <a:gd name="T12" fmla="*/ 0 w 41"/>
                  <a:gd name="T13" fmla="*/ 2 h 66"/>
                  <a:gd name="T14" fmla="*/ 0 w 41"/>
                  <a:gd name="T15" fmla="*/ 1 h 66"/>
                  <a:gd name="T16" fmla="*/ 0 w 41"/>
                  <a:gd name="T17" fmla="*/ 0 h 66"/>
                  <a:gd name="T18" fmla="*/ 0 w 41"/>
                  <a:gd name="T19" fmla="*/ 1 h 66"/>
                  <a:gd name="T20" fmla="*/ 0 w 41"/>
                  <a:gd name="T21" fmla="*/ 2 h 66"/>
                  <a:gd name="T22" fmla="*/ 1 w 41"/>
                  <a:gd name="T23" fmla="*/ 4 h 66"/>
                  <a:gd name="T24" fmla="*/ 2 w 41"/>
                  <a:gd name="T25" fmla="*/ 5 h 66"/>
                  <a:gd name="T26" fmla="*/ 3 w 41"/>
                  <a:gd name="T27" fmla="*/ 7 h 66"/>
                  <a:gd name="T28" fmla="*/ 4 w 41"/>
                  <a:gd name="T29" fmla="*/ 7 h 66"/>
                  <a:gd name="T30" fmla="*/ 4 w 41"/>
                  <a:gd name="T31" fmla="*/ 8 h 66"/>
                  <a:gd name="T32" fmla="*/ 5 w 41"/>
                  <a:gd name="T33" fmla="*/ 8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66"/>
                  <a:gd name="T53" fmla="*/ 41 w 41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66">
                    <a:moveTo>
                      <a:pt x="41" y="64"/>
                    </a:moveTo>
                    <a:lnTo>
                      <a:pt x="40" y="60"/>
                    </a:lnTo>
                    <a:lnTo>
                      <a:pt x="35" y="55"/>
                    </a:lnTo>
                    <a:lnTo>
                      <a:pt x="29" y="47"/>
                    </a:lnTo>
                    <a:lnTo>
                      <a:pt x="22" y="37"/>
                    </a:lnTo>
                    <a:lnTo>
                      <a:pt x="14" y="28"/>
                    </a:ln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7" y="22"/>
                    </a:lnTo>
                    <a:lnTo>
                      <a:pt x="14" y="35"/>
                    </a:lnTo>
                    <a:lnTo>
                      <a:pt x="20" y="47"/>
                    </a:lnTo>
                    <a:lnTo>
                      <a:pt x="27" y="56"/>
                    </a:lnTo>
                    <a:lnTo>
                      <a:pt x="33" y="63"/>
                    </a:lnTo>
                    <a:lnTo>
                      <a:pt x="37" y="66"/>
                    </a:lnTo>
                    <a:lnTo>
                      <a:pt x="41" y="6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Freeform 186"/>
              <p:cNvSpPr>
                <a:spLocks/>
              </p:cNvSpPr>
              <p:nvPr/>
            </p:nvSpPr>
            <p:spPr bwMode="auto">
              <a:xfrm>
                <a:off x="133" y="645"/>
                <a:ext cx="13" cy="24"/>
              </a:xfrm>
              <a:custGeom>
                <a:avLst/>
                <a:gdLst>
                  <a:gd name="T0" fmla="*/ 0 w 25"/>
                  <a:gd name="T1" fmla="*/ 0 h 47"/>
                  <a:gd name="T2" fmla="*/ 1 w 25"/>
                  <a:gd name="T3" fmla="*/ 2 h 47"/>
                  <a:gd name="T4" fmla="*/ 2 w 25"/>
                  <a:gd name="T5" fmla="*/ 4 h 47"/>
                  <a:gd name="T6" fmla="*/ 3 w 25"/>
                  <a:gd name="T7" fmla="*/ 6 h 47"/>
                  <a:gd name="T8" fmla="*/ 4 w 25"/>
                  <a:gd name="T9" fmla="*/ 6 h 47"/>
                  <a:gd name="T10" fmla="*/ 3 w 25"/>
                  <a:gd name="T11" fmla="*/ 5 h 47"/>
                  <a:gd name="T12" fmla="*/ 2 w 25"/>
                  <a:gd name="T13" fmla="*/ 3 h 47"/>
                  <a:gd name="T14" fmla="*/ 1 w 25"/>
                  <a:gd name="T15" fmla="*/ 2 h 47"/>
                  <a:gd name="T16" fmla="*/ 0 w 25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7"/>
                  <a:gd name="T29" fmla="*/ 25 w 25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7">
                    <a:moveTo>
                      <a:pt x="0" y="0"/>
                    </a:moveTo>
                    <a:lnTo>
                      <a:pt x="6" y="15"/>
                    </a:lnTo>
                    <a:lnTo>
                      <a:pt x="14" y="31"/>
                    </a:lnTo>
                    <a:lnTo>
                      <a:pt x="21" y="45"/>
                    </a:lnTo>
                    <a:lnTo>
                      <a:pt x="25" y="47"/>
                    </a:lnTo>
                    <a:lnTo>
                      <a:pt x="23" y="38"/>
                    </a:lnTo>
                    <a:lnTo>
                      <a:pt x="16" y="24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Freeform 187"/>
              <p:cNvSpPr>
                <a:spLocks/>
              </p:cNvSpPr>
              <p:nvPr/>
            </p:nvSpPr>
            <p:spPr bwMode="auto">
              <a:xfrm>
                <a:off x="40" y="456"/>
                <a:ext cx="34" cy="126"/>
              </a:xfrm>
              <a:custGeom>
                <a:avLst/>
                <a:gdLst>
                  <a:gd name="T0" fmla="*/ 7 w 70"/>
                  <a:gd name="T1" fmla="*/ 0 h 251"/>
                  <a:gd name="T2" fmla="*/ 7 w 70"/>
                  <a:gd name="T3" fmla="*/ 0 h 251"/>
                  <a:gd name="T4" fmla="*/ 8 w 70"/>
                  <a:gd name="T5" fmla="*/ 0 h 251"/>
                  <a:gd name="T6" fmla="*/ 8 w 70"/>
                  <a:gd name="T7" fmla="*/ 1 h 251"/>
                  <a:gd name="T8" fmla="*/ 8 w 70"/>
                  <a:gd name="T9" fmla="*/ 1 h 251"/>
                  <a:gd name="T10" fmla="*/ 5 w 70"/>
                  <a:gd name="T11" fmla="*/ 4 h 251"/>
                  <a:gd name="T12" fmla="*/ 3 w 70"/>
                  <a:gd name="T13" fmla="*/ 9 h 251"/>
                  <a:gd name="T14" fmla="*/ 1 w 70"/>
                  <a:gd name="T15" fmla="*/ 13 h 251"/>
                  <a:gd name="T16" fmla="*/ 1 w 70"/>
                  <a:gd name="T17" fmla="*/ 17 h 251"/>
                  <a:gd name="T18" fmla="*/ 1 w 70"/>
                  <a:gd name="T19" fmla="*/ 21 h 251"/>
                  <a:gd name="T20" fmla="*/ 1 w 70"/>
                  <a:gd name="T21" fmla="*/ 25 h 251"/>
                  <a:gd name="T22" fmla="*/ 1 w 70"/>
                  <a:gd name="T23" fmla="*/ 29 h 251"/>
                  <a:gd name="T24" fmla="*/ 2 w 70"/>
                  <a:gd name="T25" fmla="*/ 32 h 251"/>
                  <a:gd name="T26" fmla="*/ 1 w 70"/>
                  <a:gd name="T27" fmla="*/ 29 h 251"/>
                  <a:gd name="T28" fmla="*/ 0 w 70"/>
                  <a:gd name="T29" fmla="*/ 26 h 251"/>
                  <a:gd name="T30" fmla="*/ 0 w 70"/>
                  <a:gd name="T31" fmla="*/ 21 h 251"/>
                  <a:gd name="T32" fmla="*/ 0 w 70"/>
                  <a:gd name="T33" fmla="*/ 16 h 251"/>
                  <a:gd name="T34" fmla="*/ 1 w 70"/>
                  <a:gd name="T35" fmla="*/ 12 h 251"/>
                  <a:gd name="T36" fmla="*/ 2 w 70"/>
                  <a:gd name="T37" fmla="*/ 7 h 251"/>
                  <a:gd name="T38" fmla="*/ 4 w 70"/>
                  <a:gd name="T39" fmla="*/ 3 h 251"/>
                  <a:gd name="T40" fmla="*/ 7 w 70"/>
                  <a:gd name="T41" fmla="*/ 0 h 2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251"/>
                  <a:gd name="T65" fmla="*/ 70 w 70"/>
                  <a:gd name="T66" fmla="*/ 251 h 2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251">
                    <a:moveTo>
                      <a:pt x="60" y="0"/>
                    </a:moveTo>
                    <a:lnTo>
                      <a:pt x="63" y="0"/>
                    </a:lnTo>
                    <a:lnTo>
                      <a:pt x="65" y="0"/>
                    </a:lnTo>
                    <a:lnTo>
                      <a:pt x="67" y="1"/>
                    </a:lnTo>
                    <a:lnTo>
                      <a:pt x="70" y="1"/>
                    </a:lnTo>
                    <a:lnTo>
                      <a:pt x="43" y="32"/>
                    </a:lnTo>
                    <a:lnTo>
                      <a:pt x="26" y="66"/>
                    </a:lnTo>
                    <a:lnTo>
                      <a:pt x="14" y="100"/>
                    </a:lnTo>
                    <a:lnTo>
                      <a:pt x="10" y="135"/>
                    </a:lnTo>
                    <a:lnTo>
                      <a:pt x="9" y="168"/>
                    </a:lnTo>
                    <a:lnTo>
                      <a:pt x="11" y="199"/>
                    </a:lnTo>
                    <a:lnTo>
                      <a:pt x="15" y="227"/>
                    </a:lnTo>
                    <a:lnTo>
                      <a:pt x="19" y="251"/>
                    </a:lnTo>
                    <a:lnTo>
                      <a:pt x="10" y="232"/>
                    </a:lnTo>
                    <a:lnTo>
                      <a:pt x="3" y="203"/>
                    </a:lnTo>
                    <a:lnTo>
                      <a:pt x="0" y="167"/>
                    </a:lnTo>
                    <a:lnTo>
                      <a:pt x="3" y="128"/>
                    </a:lnTo>
                    <a:lnTo>
                      <a:pt x="10" y="89"/>
                    </a:lnTo>
                    <a:lnTo>
                      <a:pt x="21" y="52"/>
                    </a:lnTo>
                    <a:lnTo>
                      <a:pt x="37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Freeform 188"/>
              <p:cNvSpPr>
                <a:spLocks/>
              </p:cNvSpPr>
              <p:nvPr/>
            </p:nvSpPr>
            <p:spPr bwMode="auto">
              <a:xfrm>
                <a:off x="44" y="561"/>
                <a:ext cx="25" cy="17"/>
              </a:xfrm>
              <a:custGeom>
                <a:avLst/>
                <a:gdLst>
                  <a:gd name="T0" fmla="*/ 0 w 49"/>
                  <a:gd name="T1" fmla="*/ 0 h 33"/>
                  <a:gd name="T2" fmla="*/ 1 w 49"/>
                  <a:gd name="T3" fmla="*/ 1 h 33"/>
                  <a:gd name="T4" fmla="*/ 2 w 49"/>
                  <a:gd name="T5" fmla="*/ 2 h 33"/>
                  <a:gd name="T6" fmla="*/ 3 w 49"/>
                  <a:gd name="T7" fmla="*/ 3 h 33"/>
                  <a:gd name="T8" fmla="*/ 4 w 49"/>
                  <a:gd name="T9" fmla="*/ 4 h 33"/>
                  <a:gd name="T10" fmla="*/ 5 w 49"/>
                  <a:gd name="T11" fmla="*/ 4 h 33"/>
                  <a:gd name="T12" fmla="*/ 6 w 49"/>
                  <a:gd name="T13" fmla="*/ 4 h 33"/>
                  <a:gd name="T14" fmla="*/ 6 w 49"/>
                  <a:gd name="T15" fmla="*/ 5 h 33"/>
                  <a:gd name="T16" fmla="*/ 7 w 49"/>
                  <a:gd name="T17" fmla="*/ 4 h 33"/>
                  <a:gd name="T18" fmla="*/ 7 w 49"/>
                  <a:gd name="T19" fmla="*/ 4 h 33"/>
                  <a:gd name="T20" fmla="*/ 6 w 49"/>
                  <a:gd name="T21" fmla="*/ 4 h 33"/>
                  <a:gd name="T22" fmla="*/ 5 w 49"/>
                  <a:gd name="T23" fmla="*/ 3 h 33"/>
                  <a:gd name="T24" fmla="*/ 4 w 49"/>
                  <a:gd name="T25" fmla="*/ 3 h 33"/>
                  <a:gd name="T26" fmla="*/ 3 w 49"/>
                  <a:gd name="T27" fmla="*/ 2 h 33"/>
                  <a:gd name="T28" fmla="*/ 2 w 49"/>
                  <a:gd name="T29" fmla="*/ 2 h 33"/>
                  <a:gd name="T30" fmla="*/ 1 w 49"/>
                  <a:gd name="T31" fmla="*/ 1 h 33"/>
                  <a:gd name="T32" fmla="*/ 0 w 49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3"/>
                  <a:gd name="T53" fmla="*/ 49 w 49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3">
                    <a:moveTo>
                      <a:pt x="0" y="0"/>
                    </a:moveTo>
                    <a:lnTo>
                      <a:pt x="4" y="7"/>
                    </a:lnTo>
                    <a:lnTo>
                      <a:pt x="11" y="14"/>
                    </a:lnTo>
                    <a:lnTo>
                      <a:pt x="18" y="20"/>
                    </a:lnTo>
                    <a:lnTo>
                      <a:pt x="26" y="25"/>
                    </a:lnTo>
                    <a:lnTo>
                      <a:pt x="34" y="30"/>
                    </a:lnTo>
                    <a:lnTo>
                      <a:pt x="41" y="32"/>
                    </a:lnTo>
                    <a:lnTo>
                      <a:pt x="47" y="33"/>
                    </a:lnTo>
                    <a:lnTo>
                      <a:pt x="49" y="32"/>
                    </a:lnTo>
                    <a:lnTo>
                      <a:pt x="49" y="30"/>
                    </a:lnTo>
                    <a:lnTo>
                      <a:pt x="44" y="26"/>
                    </a:lnTo>
                    <a:lnTo>
                      <a:pt x="39" y="23"/>
                    </a:lnTo>
                    <a:lnTo>
                      <a:pt x="32" y="20"/>
                    </a:lnTo>
                    <a:lnTo>
                      <a:pt x="23" y="15"/>
                    </a:lnTo>
                    <a:lnTo>
                      <a:pt x="14" y="1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Freeform 189"/>
              <p:cNvSpPr>
                <a:spLocks/>
              </p:cNvSpPr>
              <p:nvPr/>
            </p:nvSpPr>
            <p:spPr bwMode="auto">
              <a:xfrm>
                <a:off x="43" y="549"/>
                <a:ext cx="29" cy="25"/>
              </a:xfrm>
              <a:custGeom>
                <a:avLst/>
                <a:gdLst>
                  <a:gd name="T0" fmla="*/ 7 w 59"/>
                  <a:gd name="T1" fmla="*/ 7 h 49"/>
                  <a:gd name="T2" fmla="*/ 7 w 59"/>
                  <a:gd name="T3" fmla="*/ 7 h 49"/>
                  <a:gd name="T4" fmla="*/ 6 w 59"/>
                  <a:gd name="T5" fmla="*/ 6 h 49"/>
                  <a:gd name="T6" fmla="*/ 5 w 59"/>
                  <a:gd name="T7" fmla="*/ 6 h 49"/>
                  <a:gd name="T8" fmla="*/ 3 w 59"/>
                  <a:gd name="T9" fmla="*/ 5 h 49"/>
                  <a:gd name="T10" fmla="*/ 2 w 59"/>
                  <a:gd name="T11" fmla="*/ 4 h 49"/>
                  <a:gd name="T12" fmla="*/ 1 w 59"/>
                  <a:gd name="T13" fmla="*/ 3 h 49"/>
                  <a:gd name="T14" fmla="*/ 0 w 59"/>
                  <a:gd name="T15" fmla="*/ 2 h 49"/>
                  <a:gd name="T16" fmla="*/ 0 w 59"/>
                  <a:gd name="T17" fmla="*/ 0 h 49"/>
                  <a:gd name="T18" fmla="*/ 0 w 59"/>
                  <a:gd name="T19" fmla="*/ 1 h 49"/>
                  <a:gd name="T20" fmla="*/ 1 w 59"/>
                  <a:gd name="T21" fmla="*/ 2 h 49"/>
                  <a:gd name="T22" fmla="*/ 3 w 59"/>
                  <a:gd name="T23" fmla="*/ 3 h 49"/>
                  <a:gd name="T24" fmla="*/ 4 w 59"/>
                  <a:gd name="T25" fmla="*/ 4 h 49"/>
                  <a:gd name="T26" fmla="*/ 5 w 59"/>
                  <a:gd name="T27" fmla="*/ 5 h 49"/>
                  <a:gd name="T28" fmla="*/ 6 w 59"/>
                  <a:gd name="T29" fmla="*/ 6 h 49"/>
                  <a:gd name="T30" fmla="*/ 7 w 59"/>
                  <a:gd name="T31" fmla="*/ 6 h 49"/>
                  <a:gd name="T32" fmla="*/ 7 w 59"/>
                  <a:gd name="T33" fmla="*/ 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49"/>
                  <a:gd name="T53" fmla="*/ 59 w 59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49">
                    <a:moveTo>
                      <a:pt x="59" y="49"/>
                    </a:moveTo>
                    <a:lnTo>
                      <a:pt x="56" y="49"/>
                    </a:lnTo>
                    <a:lnTo>
                      <a:pt x="50" y="47"/>
                    </a:lnTo>
                    <a:lnTo>
                      <a:pt x="42" y="42"/>
                    </a:lnTo>
                    <a:lnTo>
                      <a:pt x="31" y="37"/>
                    </a:lnTo>
                    <a:lnTo>
                      <a:pt x="21" y="29"/>
                    </a:lnTo>
                    <a:lnTo>
                      <a:pt x="12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2"/>
                    </a:lnTo>
                    <a:lnTo>
                      <a:pt x="26" y="20"/>
                    </a:lnTo>
                    <a:lnTo>
                      <a:pt x="36" y="27"/>
                    </a:lnTo>
                    <a:lnTo>
                      <a:pt x="45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9" y="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Freeform 190"/>
              <p:cNvSpPr>
                <a:spLocks/>
              </p:cNvSpPr>
              <p:nvPr/>
            </p:nvSpPr>
            <p:spPr bwMode="auto">
              <a:xfrm>
                <a:off x="41" y="526"/>
                <a:ext cx="36" cy="32"/>
              </a:xfrm>
              <a:custGeom>
                <a:avLst/>
                <a:gdLst>
                  <a:gd name="T0" fmla="*/ 10 w 70"/>
                  <a:gd name="T1" fmla="*/ 8 h 65"/>
                  <a:gd name="T2" fmla="*/ 9 w 70"/>
                  <a:gd name="T3" fmla="*/ 8 h 65"/>
                  <a:gd name="T4" fmla="*/ 8 w 70"/>
                  <a:gd name="T5" fmla="*/ 7 h 65"/>
                  <a:gd name="T6" fmla="*/ 7 w 70"/>
                  <a:gd name="T7" fmla="*/ 6 h 65"/>
                  <a:gd name="T8" fmla="*/ 5 w 70"/>
                  <a:gd name="T9" fmla="*/ 5 h 65"/>
                  <a:gd name="T10" fmla="*/ 4 w 70"/>
                  <a:gd name="T11" fmla="*/ 4 h 65"/>
                  <a:gd name="T12" fmla="*/ 2 w 70"/>
                  <a:gd name="T13" fmla="*/ 2 h 65"/>
                  <a:gd name="T14" fmla="*/ 1 w 70"/>
                  <a:gd name="T15" fmla="*/ 1 h 65"/>
                  <a:gd name="T16" fmla="*/ 0 w 70"/>
                  <a:gd name="T17" fmla="*/ 0 h 65"/>
                  <a:gd name="T18" fmla="*/ 1 w 70"/>
                  <a:gd name="T19" fmla="*/ 0 h 65"/>
                  <a:gd name="T20" fmla="*/ 2 w 70"/>
                  <a:gd name="T21" fmla="*/ 1 h 65"/>
                  <a:gd name="T22" fmla="*/ 4 w 70"/>
                  <a:gd name="T23" fmla="*/ 2 h 65"/>
                  <a:gd name="T24" fmla="*/ 6 w 70"/>
                  <a:gd name="T25" fmla="*/ 4 h 65"/>
                  <a:gd name="T26" fmla="*/ 7 w 70"/>
                  <a:gd name="T27" fmla="*/ 5 h 65"/>
                  <a:gd name="T28" fmla="*/ 8 w 70"/>
                  <a:gd name="T29" fmla="*/ 6 h 65"/>
                  <a:gd name="T30" fmla="*/ 9 w 70"/>
                  <a:gd name="T31" fmla="*/ 7 h 65"/>
                  <a:gd name="T32" fmla="*/ 10 w 70"/>
                  <a:gd name="T33" fmla="*/ 8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65"/>
                  <a:gd name="T53" fmla="*/ 70 w 7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65">
                    <a:moveTo>
                      <a:pt x="70" y="64"/>
                    </a:moveTo>
                    <a:lnTo>
                      <a:pt x="67" y="65"/>
                    </a:lnTo>
                    <a:lnTo>
                      <a:pt x="59" y="62"/>
                    </a:lnTo>
                    <a:lnTo>
                      <a:pt x="48" y="55"/>
                    </a:lnTo>
                    <a:lnTo>
                      <a:pt x="37" y="45"/>
                    </a:lnTo>
                    <a:lnTo>
                      <a:pt x="25" y="34"/>
                    </a:lnTo>
                    <a:lnTo>
                      <a:pt x="14" y="22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3"/>
                    </a:lnTo>
                    <a:lnTo>
                      <a:pt x="26" y="22"/>
                    </a:lnTo>
                    <a:lnTo>
                      <a:pt x="40" y="33"/>
                    </a:lnTo>
                    <a:lnTo>
                      <a:pt x="52" y="43"/>
                    </a:lnTo>
                    <a:lnTo>
                      <a:pt x="62" y="52"/>
                    </a:lnTo>
                    <a:lnTo>
                      <a:pt x="69" y="59"/>
                    </a:lnTo>
                    <a:lnTo>
                      <a:pt x="70" y="6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Freeform 191"/>
              <p:cNvSpPr>
                <a:spLocks/>
              </p:cNvSpPr>
              <p:nvPr/>
            </p:nvSpPr>
            <p:spPr bwMode="auto">
              <a:xfrm>
                <a:off x="44" y="503"/>
                <a:ext cx="38" cy="30"/>
              </a:xfrm>
              <a:custGeom>
                <a:avLst/>
                <a:gdLst>
                  <a:gd name="T0" fmla="*/ 10 w 76"/>
                  <a:gd name="T1" fmla="*/ 8 h 59"/>
                  <a:gd name="T2" fmla="*/ 9 w 76"/>
                  <a:gd name="T3" fmla="*/ 8 h 59"/>
                  <a:gd name="T4" fmla="*/ 7 w 76"/>
                  <a:gd name="T5" fmla="*/ 7 h 59"/>
                  <a:gd name="T6" fmla="*/ 6 w 76"/>
                  <a:gd name="T7" fmla="*/ 7 h 59"/>
                  <a:gd name="T8" fmla="*/ 5 w 76"/>
                  <a:gd name="T9" fmla="*/ 6 h 59"/>
                  <a:gd name="T10" fmla="*/ 3 w 76"/>
                  <a:gd name="T11" fmla="*/ 4 h 59"/>
                  <a:gd name="T12" fmla="*/ 1 w 76"/>
                  <a:gd name="T13" fmla="*/ 3 h 59"/>
                  <a:gd name="T14" fmla="*/ 1 w 76"/>
                  <a:gd name="T15" fmla="*/ 2 h 59"/>
                  <a:gd name="T16" fmla="*/ 0 w 76"/>
                  <a:gd name="T17" fmla="*/ 0 h 59"/>
                  <a:gd name="T18" fmla="*/ 1 w 76"/>
                  <a:gd name="T19" fmla="*/ 1 h 59"/>
                  <a:gd name="T20" fmla="*/ 2 w 76"/>
                  <a:gd name="T21" fmla="*/ 2 h 59"/>
                  <a:gd name="T22" fmla="*/ 3 w 76"/>
                  <a:gd name="T23" fmla="*/ 3 h 59"/>
                  <a:gd name="T24" fmla="*/ 5 w 76"/>
                  <a:gd name="T25" fmla="*/ 4 h 59"/>
                  <a:gd name="T26" fmla="*/ 6 w 76"/>
                  <a:gd name="T27" fmla="*/ 5 h 59"/>
                  <a:gd name="T28" fmla="*/ 9 w 76"/>
                  <a:gd name="T29" fmla="*/ 6 h 59"/>
                  <a:gd name="T30" fmla="*/ 10 w 76"/>
                  <a:gd name="T31" fmla="*/ 7 h 59"/>
                  <a:gd name="T32" fmla="*/ 10 w 76"/>
                  <a:gd name="T33" fmla="*/ 8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9"/>
                  <a:gd name="T53" fmla="*/ 76 w 76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9">
                    <a:moveTo>
                      <a:pt x="76" y="58"/>
                    </a:moveTo>
                    <a:lnTo>
                      <a:pt x="71" y="59"/>
                    </a:lnTo>
                    <a:lnTo>
                      <a:pt x="62" y="56"/>
                    </a:lnTo>
                    <a:lnTo>
                      <a:pt x="50" y="50"/>
                    </a:lnTo>
                    <a:lnTo>
                      <a:pt x="38" y="41"/>
                    </a:lnTo>
                    <a:lnTo>
                      <a:pt x="25" y="30"/>
                    </a:lnTo>
                    <a:lnTo>
                      <a:pt x="13" y="20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6" y="11"/>
                    </a:lnTo>
                    <a:lnTo>
                      <a:pt x="28" y="19"/>
                    </a:lnTo>
                    <a:lnTo>
                      <a:pt x="42" y="29"/>
                    </a:lnTo>
                    <a:lnTo>
                      <a:pt x="55" y="39"/>
                    </a:lnTo>
                    <a:lnTo>
                      <a:pt x="66" y="48"/>
                    </a:lnTo>
                    <a:lnTo>
                      <a:pt x="73" y="55"/>
                    </a:lnTo>
                    <a:lnTo>
                      <a:pt x="76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Freeform 192"/>
              <p:cNvSpPr>
                <a:spLocks/>
              </p:cNvSpPr>
              <p:nvPr/>
            </p:nvSpPr>
            <p:spPr bwMode="auto">
              <a:xfrm>
                <a:off x="49" y="494"/>
                <a:ext cx="34" cy="25"/>
              </a:xfrm>
              <a:custGeom>
                <a:avLst/>
                <a:gdLst>
                  <a:gd name="T0" fmla="*/ 8 w 69"/>
                  <a:gd name="T1" fmla="*/ 6 h 51"/>
                  <a:gd name="T2" fmla="*/ 8 w 69"/>
                  <a:gd name="T3" fmla="*/ 6 h 51"/>
                  <a:gd name="T4" fmla="*/ 7 w 69"/>
                  <a:gd name="T5" fmla="*/ 5 h 51"/>
                  <a:gd name="T6" fmla="*/ 5 w 69"/>
                  <a:gd name="T7" fmla="*/ 5 h 51"/>
                  <a:gd name="T8" fmla="*/ 4 w 69"/>
                  <a:gd name="T9" fmla="*/ 4 h 51"/>
                  <a:gd name="T10" fmla="*/ 2 w 69"/>
                  <a:gd name="T11" fmla="*/ 3 h 51"/>
                  <a:gd name="T12" fmla="*/ 1 w 69"/>
                  <a:gd name="T13" fmla="*/ 2 h 51"/>
                  <a:gd name="T14" fmla="*/ 0 w 69"/>
                  <a:gd name="T15" fmla="*/ 0 h 51"/>
                  <a:gd name="T16" fmla="*/ 0 w 69"/>
                  <a:gd name="T17" fmla="*/ 0 h 51"/>
                  <a:gd name="T18" fmla="*/ 0 w 69"/>
                  <a:gd name="T19" fmla="*/ 0 h 51"/>
                  <a:gd name="T20" fmla="*/ 2 w 69"/>
                  <a:gd name="T21" fmla="*/ 1 h 51"/>
                  <a:gd name="T22" fmla="*/ 3 w 69"/>
                  <a:gd name="T23" fmla="*/ 2 h 51"/>
                  <a:gd name="T24" fmla="*/ 5 w 69"/>
                  <a:gd name="T25" fmla="*/ 3 h 51"/>
                  <a:gd name="T26" fmla="*/ 6 w 69"/>
                  <a:gd name="T27" fmla="*/ 4 h 51"/>
                  <a:gd name="T28" fmla="*/ 7 w 69"/>
                  <a:gd name="T29" fmla="*/ 4 h 51"/>
                  <a:gd name="T30" fmla="*/ 8 w 69"/>
                  <a:gd name="T31" fmla="*/ 5 h 51"/>
                  <a:gd name="T32" fmla="*/ 8 w 69"/>
                  <a:gd name="T33" fmla="*/ 6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51"/>
                  <a:gd name="T53" fmla="*/ 69 w 69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51">
                    <a:moveTo>
                      <a:pt x="69" y="51"/>
                    </a:moveTo>
                    <a:lnTo>
                      <a:pt x="66" y="51"/>
                    </a:lnTo>
                    <a:lnTo>
                      <a:pt x="57" y="47"/>
                    </a:lnTo>
                    <a:lnTo>
                      <a:pt x="47" y="42"/>
                    </a:lnTo>
                    <a:lnTo>
                      <a:pt x="34" y="33"/>
                    </a:lnTo>
                    <a:lnTo>
                      <a:pt x="22" y="25"/>
                    </a:lnTo>
                    <a:lnTo>
                      <a:pt x="11" y="16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6" y="10"/>
                    </a:lnTo>
                    <a:lnTo>
                      <a:pt x="29" y="17"/>
                    </a:lnTo>
                    <a:lnTo>
                      <a:pt x="41" y="24"/>
                    </a:lnTo>
                    <a:lnTo>
                      <a:pt x="53" y="32"/>
                    </a:lnTo>
                    <a:lnTo>
                      <a:pt x="62" y="39"/>
                    </a:lnTo>
                    <a:lnTo>
                      <a:pt x="68" y="46"/>
                    </a:lnTo>
                    <a:lnTo>
                      <a:pt x="69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Freeform 193"/>
              <p:cNvSpPr>
                <a:spLocks/>
              </p:cNvSpPr>
              <p:nvPr/>
            </p:nvSpPr>
            <p:spPr bwMode="auto">
              <a:xfrm>
                <a:off x="54" y="476"/>
                <a:ext cx="29" cy="21"/>
              </a:xfrm>
              <a:custGeom>
                <a:avLst/>
                <a:gdLst>
                  <a:gd name="T0" fmla="*/ 7 w 59"/>
                  <a:gd name="T1" fmla="*/ 5 h 43"/>
                  <a:gd name="T2" fmla="*/ 6 w 59"/>
                  <a:gd name="T3" fmla="*/ 5 h 43"/>
                  <a:gd name="T4" fmla="*/ 6 w 59"/>
                  <a:gd name="T5" fmla="*/ 5 h 43"/>
                  <a:gd name="T6" fmla="*/ 5 w 59"/>
                  <a:gd name="T7" fmla="*/ 4 h 43"/>
                  <a:gd name="T8" fmla="*/ 3 w 59"/>
                  <a:gd name="T9" fmla="*/ 4 h 43"/>
                  <a:gd name="T10" fmla="*/ 2 w 59"/>
                  <a:gd name="T11" fmla="*/ 3 h 43"/>
                  <a:gd name="T12" fmla="*/ 1 w 59"/>
                  <a:gd name="T13" fmla="*/ 2 h 43"/>
                  <a:gd name="T14" fmla="*/ 0 w 59"/>
                  <a:gd name="T15" fmla="*/ 1 h 43"/>
                  <a:gd name="T16" fmla="*/ 0 w 59"/>
                  <a:gd name="T17" fmla="*/ 0 h 43"/>
                  <a:gd name="T18" fmla="*/ 0 w 59"/>
                  <a:gd name="T19" fmla="*/ 0 h 43"/>
                  <a:gd name="T20" fmla="*/ 1 w 59"/>
                  <a:gd name="T21" fmla="*/ 1 h 43"/>
                  <a:gd name="T22" fmla="*/ 3 w 59"/>
                  <a:gd name="T23" fmla="*/ 2 h 43"/>
                  <a:gd name="T24" fmla="*/ 4 w 59"/>
                  <a:gd name="T25" fmla="*/ 2 h 43"/>
                  <a:gd name="T26" fmla="*/ 5 w 59"/>
                  <a:gd name="T27" fmla="*/ 3 h 43"/>
                  <a:gd name="T28" fmla="*/ 6 w 59"/>
                  <a:gd name="T29" fmla="*/ 4 h 43"/>
                  <a:gd name="T30" fmla="*/ 7 w 59"/>
                  <a:gd name="T31" fmla="*/ 4 h 43"/>
                  <a:gd name="T32" fmla="*/ 7 w 59"/>
                  <a:gd name="T33" fmla="*/ 5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43"/>
                  <a:gd name="T53" fmla="*/ 59 w 5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43">
                    <a:moveTo>
                      <a:pt x="59" y="42"/>
                    </a:moveTo>
                    <a:lnTo>
                      <a:pt x="55" y="43"/>
                    </a:lnTo>
                    <a:lnTo>
                      <a:pt x="48" y="42"/>
                    </a:lnTo>
                    <a:lnTo>
                      <a:pt x="40" y="38"/>
                    </a:lnTo>
                    <a:lnTo>
                      <a:pt x="30" y="33"/>
                    </a:lnTo>
                    <a:lnTo>
                      <a:pt x="21" y="27"/>
                    </a:lnTo>
                    <a:lnTo>
                      <a:pt x="12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5" y="29"/>
                    </a:lnTo>
                    <a:lnTo>
                      <a:pt x="53" y="34"/>
                    </a:lnTo>
                    <a:lnTo>
                      <a:pt x="58" y="38"/>
                    </a:lnTo>
                    <a:lnTo>
                      <a:pt x="59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Freeform 194"/>
              <p:cNvSpPr>
                <a:spLocks/>
              </p:cNvSpPr>
              <p:nvPr/>
            </p:nvSpPr>
            <p:spPr bwMode="auto">
              <a:xfrm>
                <a:off x="71" y="461"/>
                <a:ext cx="18" cy="5"/>
              </a:xfrm>
              <a:custGeom>
                <a:avLst/>
                <a:gdLst>
                  <a:gd name="T0" fmla="*/ 5 w 34"/>
                  <a:gd name="T1" fmla="*/ 0 h 12"/>
                  <a:gd name="T2" fmla="*/ 5 w 34"/>
                  <a:gd name="T3" fmla="*/ 1 h 12"/>
                  <a:gd name="T4" fmla="*/ 4 w 34"/>
                  <a:gd name="T5" fmla="*/ 1 h 12"/>
                  <a:gd name="T6" fmla="*/ 3 w 34"/>
                  <a:gd name="T7" fmla="*/ 1 h 12"/>
                  <a:gd name="T8" fmla="*/ 2 w 34"/>
                  <a:gd name="T9" fmla="*/ 1 h 12"/>
                  <a:gd name="T10" fmla="*/ 2 w 34"/>
                  <a:gd name="T11" fmla="*/ 1 h 12"/>
                  <a:gd name="T12" fmla="*/ 1 w 34"/>
                  <a:gd name="T13" fmla="*/ 0 h 12"/>
                  <a:gd name="T14" fmla="*/ 1 w 34"/>
                  <a:gd name="T15" fmla="*/ 0 h 12"/>
                  <a:gd name="T16" fmla="*/ 0 w 34"/>
                  <a:gd name="T17" fmla="*/ 0 h 12"/>
                  <a:gd name="T18" fmla="*/ 1 w 34"/>
                  <a:gd name="T19" fmla="*/ 0 h 12"/>
                  <a:gd name="T20" fmla="*/ 2 w 34"/>
                  <a:gd name="T21" fmla="*/ 0 h 12"/>
                  <a:gd name="T22" fmla="*/ 2 w 34"/>
                  <a:gd name="T23" fmla="*/ 0 h 12"/>
                  <a:gd name="T24" fmla="*/ 3 w 34"/>
                  <a:gd name="T25" fmla="*/ 0 h 12"/>
                  <a:gd name="T26" fmla="*/ 4 w 34"/>
                  <a:gd name="T27" fmla="*/ 0 h 12"/>
                  <a:gd name="T28" fmla="*/ 5 w 34"/>
                  <a:gd name="T29" fmla="*/ 0 h 12"/>
                  <a:gd name="T30" fmla="*/ 5 w 34"/>
                  <a:gd name="T31" fmla="*/ 0 h 12"/>
                  <a:gd name="T32" fmla="*/ 5 w 34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2"/>
                  <a:gd name="T53" fmla="*/ 34 w 34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2">
                    <a:moveTo>
                      <a:pt x="34" y="8"/>
                    </a:moveTo>
                    <a:lnTo>
                      <a:pt x="32" y="11"/>
                    </a:lnTo>
                    <a:lnTo>
                      <a:pt x="27" y="12"/>
                    </a:lnTo>
                    <a:lnTo>
                      <a:pt x="23" y="12"/>
                    </a:lnTo>
                    <a:lnTo>
                      <a:pt x="16" y="12"/>
                    </a:lnTo>
                    <a:lnTo>
                      <a:pt x="10" y="11"/>
                    </a:lnTo>
                    <a:lnTo>
                      <a:pt x="4" y="8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9" y="5"/>
                    </a:lnTo>
                    <a:lnTo>
                      <a:pt x="16" y="5"/>
                    </a:lnTo>
                    <a:lnTo>
                      <a:pt x="23" y="5"/>
                    </a:lnTo>
                    <a:lnTo>
                      <a:pt x="29" y="5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Freeform 195"/>
              <p:cNvSpPr>
                <a:spLocks/>
              </p:cNvSpPr>
              <p:nvPr/>
            </p:nvSpPr>
            <p:spPr bwMode="auto">
              <a:xfrm>
                <a:off x="41" y="537"/>
                <a:ext cx="33" cy="28"/>
              </a:xfrm>
              <a:custGeom>
                <a:avLst/>
                <a:gdLst>
                  <a:gd name="T0" fmla="*/ 9 w 65"/>
                  <a:gd name="T1" fmla="*/ 7 h 57"/>
                  <a:gd name="T2" fmla="*/ 8 w 65"/>
                  <a:gd name="T3" fmla="*/ 7 h 57"/>
                  <a:gd name="T4" fmla="*/ 7 w 65"/>
                  <a:gd name="T5" fmla="*/ 6 h 57"/>
                  <a:gd name="T6" fmla="*/ 6 w 65"/>
                  <a:gd name="T7" fmla="*/ 6 h 57"/>
                  <a:gd name="T8" fmla="*/ 5 w 65"/>
                  <a:gd name="T9" fmla="*/ 5 h 57"/>
                  <a:gd name="T10" fmla="*/ 3 w 65"/>
                  <a:gd name="T11" fmla="*/ 3 h 57"/>
                  <a:gd name="T12" fmla="*/ 2 w 65"/>
                  <a:gd name="T13" fmla="*/ 2 h 57"/>
                  <a:gd name="T14" fmla="*/ 1 w 65"/>
                  <a:gd name="T15" fmla="*/ 1 h 57"/>
                  <a:gd name="T16" fmla="*/ 0 w 65"/>
                  <a:gd name="T17" fmla="*/ 0 h 57"/>
                  <a:gd name="T18" fmla="*/ 1 w 65"/>
                  <a:gd name="T19" fmla="*/ 0 h 57"/>
                  <a:gd name="T20" fmla="*/ 2 w 65"/>
                  <a:gd name="T21" fmla="*/ 1 h 57"/>
                  <a:gd name="T22" fmla="*/ 4 w 65"/>
                  <a:gd name="T23" fmla="*/ 2 h 57"/>
                  <a:gd name="T24" fmla="*/ 5 w 65"/>
                  <a:gd name="T25" fmla="*/ 3 h 57"/>
                  <a:gd name="T26" fmla="*/ 6 w 65"/>
                  <a:gd name="T27" fmla="*/ 4 h 57"/>
                  <a:gd name="T28" fmla="*/ 8 w 65"/>
                  <a:gd name="T29" fmla="*/ 5 h 57"/>
                  <a:gd name="T30" fmla="*/ 8 w 65"/>
                  <a:gd name="T31" fmla="*/ 6 h 57"/>
                  <a:gd name="T32" fmla="*/ 9 w 65"/>
                  <a:gd name="T33" fmla="*/ 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7"/>
                  <a:gd name="T53" fmla="*/ 65 w 65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7">
                    <a:moveTo>
                      <a:pt x="65" y="56"/>
                    </a:moveTo>
                    <a:lnTo>
                      <a:pt x="62" y="57"/>
                    </a:lnTo>
                    <a:lnTo>
                      <a:pt x="55" y="53"/>
                    </a:lnTo>
                    <a:lnTo>
                      <a:pt x="45" y="49"/>
                    </a:lnTo>
                    <a:lnTo>
                      <a:pt x="34" y="41"/>
                    </a:lnTo>
                    <a:lnTo>
                      <a:pt x="23" y="31"/>
                    </a:lnTo>
                    <a:lnTo>
                      <a:pt x="14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11"/>
                    </a:lnTo>
                    <a:lnTo>
                      <a:pt x="25" y="19"/>
                    </a:lnTo>
                    <a:lnTo>
                      <a:pt x="37" y="28"/>
                    </a:lnTo>
                    <a:lnTo>
                      <a:pt x="48" y="37"/>
                    </a:lnTo>
                    <a:lnTo>
                      <a:pt x="57" y="45"/>
                    </a:lnTo>
                    <a:lnTo>
                      <a:pt x="64" y="51"/>
                    </a:lnTo>
                    <a:lnTo>
                      <a:pt x="65" y="5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Freeform 196"/>
              <p:cNvSpPr>
                <a:spLocks/>
              </p:cNvSpPr>
              <p:nvPr/>
            </p:nvSpPr>
            <p:spPr bwMode="auto">
              <a:xfrm>
                <a:off x="42" y="515"/>
                <a:ext cx="37" cy="29"/>
              </a:xfrm>
              <a:custGeom>
                <a:avLst/>
                <a:gdLst>
                  <a:gd name="T0" fmla="*/ 9 w 75"/>
                  <a:gd name="T1" fmla="*/ 7 h 56"/>
                  <a:gd name="T2" fmla="*/ 8 w 75"/>
                  <a:gd name="T3" fmla="*/ 8 h 56"/>
                  <a:gd name="T4" fmla="*/ 7 w 75"/>
                  <a:gd name="T5" fmla="*/ 7 h 56"/>
                  <a:gd name="T6" fmla="*/ 6 w 75"/>
                  <a:gd name="T7" fmla="*/ 6 h 56"/>
                  <a:gd name="T8" fmla="*/ 4 w 75"/>
                  <a:gd name="T9" fmla="*/ 5 h 56"/>
                  <a:gd name="T10" fmla="*/ 3 w 75"/>
                  <a:gd name="T11" fmla="*/ 4 h 56"/>
                  <a:gd name="T12" fmla="*/ 1 w 75"/>
                  <a:gd name="T13" fmla="*/ 3 h 56"/>
                  <a:gd name="T14" fmla="*/ 0 w 75"/>
                  <a:gd name="T15" fmla="*/ 2 h 56"/>
                  <a:gd name="T16" fmla="*/ 0 w 75"/>
                  <a:gd name="T17" fmla="*/ 0 h 56"/>
                  <a:gd name="T18" fmla="*/ 0 w 75"/>
                  <a:gd name="T19" fmla="*/ 1 h 56"/>
                  <a:gd name="T20" fmla="*/ 2 w 75"/>
                  <a:gd name="T21" fmla="*/ 2 h 56"/>
                  <a:gd name="T22" fmla="*/ 3 w 75"/>
                  <a:gd name="T23" fmla="*/ 3 h 56"/>
                  <a:gd name="T24" fmla="*/ 5 w 75"/>
                  <a:gd name="T25" fmla="*/ 4 h 56"/>
                  <a:gd name="T26" fmla="*/ 6 w 75"/>
                  <a:gd name="T27" fmla="*/ 5 h 56"/>
                  <a:gd name="T28" fmla="*/ 8 w 75"/>
                  <a:gd name="T29" fmla="*/ 6 h 56"/>
                  <a:gd name="T30" fmla="*/ 9 w 75"/>
                  <a:gd name="T31" fmla="*/ 7 h 56"/>
                  <a:gd name="T32" fmla="*/ 9 w 75"/>
                  <a:gd name="T33" fmla="*/ 7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56"/>
                  <a:gd name="T53" fmla="*/ 75 w 75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56">
                    <a:moveTo>
                      <a:pt x="75" y="55"/>
                    </a:moveTo>
                    <a:lnTo>
                      <a:pt x="70" y="56"/>
                    </a:lnTo>
                    <a:lnTo>
                      <a:pt x="61" y="53"/>
                    </a:lnTo>
                    <a:lnTo>
                      <a:pt x="51" y="47"/>
                    </a:lnTo>
                    <a:lnTo>
                      <a:pt x="38" y="39"/>
                    </a:lnTo>
                    <a:lnTo>
                      <a:pt x="24" y="30"/>
                    </a:lnTo>
                    <a:lnTo>
                      <a:pt x="14" y="19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6" y="9"/>
                    </a:lnTo>
                    <a:lnTo>
                      <a:pt x="28" y="18"/>
                    </a:lnTo>
                    <a:lnTo>
                      <a:pt x="42" y="27"/>
                    </a:lnTo>
                    <a:lnTo>
                      <a:pt x="55" y="37"/>
                    </a:lnTo>
                    <a:lnTo>
                      <a:pt x="66" y="45"/>
                    </a:lnTo>
                    <a:lnTo>
                      <a:pt x="73" y="52"/>
                    </a:lnTo>
                    <a:lnTo>
                      <a:pt x="75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Freeform 197"/>
              <p:cNvSpPr>
                <a:spLocks/>
              </p:cNvSpPr>
              <p:nvPr/>
            </p:nvSpPr>
            <p:spPr bwMode="auto">
              <a:xfrm>
                <a:off x="49" y="485"/>
                <a:ext cx="36" cy="21"/>
              </a:xfrm>
              <a:custGeom>
                <a:avLst/>
                <a:gdLst>
                  <a:gd name="T0" fmla="*/ 9 w 71"/>
                  <a:gd name="T1" fmla="*/ 5 h 42"/>
                  <a:gd name="T2" fmla="*/ 9 w 71"/>
                  <a:gd name="T3" fmla="*/ 5 h 42"/>
                  <a:gd name="T4" fmla="*/ 8 w 71"/>
                  <a:gd name="T5" fmla="*/ 5 h 42"/>
                  <a:gd name="T6" fmla="*/ 7 w 71"/>
                  <a:gd name="T7" fmla="*/ 5 h 42"/>
                  <a:gd name="T8" fmla="*/ 5 w 71"/>
                  <a:gd name="T9" fmla="*/ 4 h 42"/>
                  <a:gd name="T10" fmla="*/ 4 w 71"/>
                  <a:gd name="T11" fmla="*/ 3 h 42"/>
                  <a:gd name="T12" fmla="*/ 2 w 71"/>
                  <a:gd name="T13" fmla="*/ 3 h 42"/>
                  <a:gd name="T14" fmla="*/ 1 w 71"/>
                  <a:gd name="T15" fmla="*/ 1 h 42"/>
                  <a:gd name="T16" fmla="*/ 0 w 71"/>
                  <a:gd name="T17" fmla="*/ 0 h 42"/>
                  <a:gd name="T18" fmla="*/ 1 w 71"/>
                  <a:gd name="T19" fmla="*/ 1 h 42"/>
                  <a:gd name="T20" fmla="*/ 3 w 71"/>
                  <a:gd name="T21" fmla="*/ 1 h 42"/>
                  <a:gd name="T22" fmla="*/ 4 w 71"/>
                  <a:gd name="T23" fmla="*/ 1 h 42"/>
                  <a:gd name="T24" fmla="*/ 6 w 71"/>
                  <a:gd name="T25" fmla="*/ 3 h 42"/>
                  <a:gd name="T26" fmla="*/ 7 w 71"/>
                  <a:gd name="T27" fmla="*/ 3 h 42"/>
                  <a:gd name="T28" fmla="*/ 8 w 71"/>
                  <a:gd name="T29" fmla="*/ 5 h 42"/>
                  <a:gd name="T30" fmla="*/ 9 w 71"/>
                  <a:gd name="T31" fmla="*/ 5 h 42"/>
                  <a:gd name="T32" fmla="*/ 9 w 71"/>
                  <a:gd name="T33" fmla="*/ 5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42"/>
                  <a:gd name="T53" fmla="*/ 71 w 71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42">
                    <a:moveTo>
                      <a:pt x="71" y="41"/>
                    </a:moveTo>
                    <a:lnTo>
                      <a:pt x="68" y="42"/>
                    </a:lnTo>
                    <a:lnTo>
                      <a:pt x="60" y="41"/>
                    </a:lnTo>
                    <a:lnTo>
                      <a:pt x="49" y="38"/>
                    </a:lnTo>
                    <a:lnTo>
                      <a:pt x="38" y="32"/>
                    </a:lnTo>
                    <a:lnTo>
                      <a:pt x="25" y="25"/>
                    </a:lnTo>
                    <a:lnTo>
                      <a:pt x="14" y="18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9"/>
                    </a:lnTo>
                    <a:lnTo>
                      <a:pt x="30" y="15"/>
                    </a:lnTo>
                    <a:lnTo>
                      <a:pt x="43" y="22"/>
                    </a:lnTo>
                    <a:lnTo>
                      <a:pt x="54" y="27"/>
                    </a:lnTo>
                    <a:lnTo>
                      <a:pt x="64" y="33"/>
                    </a:lnTo>
                    <a:lnTo>
                      <a:pt x="70" y="38"/>
                    </a:lnTo>
                    <a:lnTo>
                      <a:pt x="71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Freeform 198"/>
              <p:cNvSpPr>
                <a:spLocks/>
              </p:cNvSpPr>
              <p:nvPr/>
            </p:nvSpPr>
            <p:spPr bwMode="auto">
              <a:xfrm>
                <a:off x="58" y="469"/>
                <a:ext cx="27" cy="22"/>
              </a:xfrm>
              <a:custGeom>
                <a:avLst/>
                <a:gdLst>
                  <a:gd name="T0" fmla="*/ 7 w 53"/>
                  <a:gd name="T1" fmla="*/ 6 h 44"/>
                  <a:gd name="T2" fmla="*/ 7 w 53"/>
                  <a:gd name="T3" fmla="*/ 6 h 44"/>
                  <a:gd name="T4" fmla="*/ 6 w 53"/>
                  <a:gd name="T5" fmla="*/ 6 h 44"/>
                  <a:gd name="T6" fmla="*/ 5 w 53"/>
                  <a:gd name="T7" fmla="*/ 5 h 44"/>
                  <a:gd name="T8" fmla="*/ 4 w 53"/>
                  <a:gd name="T9" fmla="*/ 3 h 44"/>
                  <a:gd name="T10" fmla="*/ 2 w 53"/>
                  <a:gd name="T11" fmla="*/ 3 h 44"/>
                  <a:gd name="T12" fmla="*/ 1 w 53"/>
                  <a:gd name="T13" fmla="*/ 1 h 44"/>
                  <a:gd name="T14" fmla="*/ 1 w 53"/>
                  <a:gd name="T15" fmla="*/ 1 h 44"/>
                  <a:gd name="T16" fmla="*/ 0 w 53"/>
                  <a:gd name="T17" fmla="*/ 0 h 44"/>
                  <a:gd name="T18" fmla="*/ 1 w 53"/>
                  <a:gd name="T19" fmla="*/ 1 h 44"/>
                  <a:gd name="T20" fmla="*/ 2 w 53"/>
                  <a:gd name="T21" fmla="*/ 1 h 44"/>
                  <a:gd name="T22" fmla="*/ 3 w 53"/>
                  <a:gd name="T23" fmla="*/ 1 h 44"/>
                  <a:gd name="T24" fmla="*/ 4 w 53"/>
                  <a:gd name="T25" fmla="*/ 3 h 44"/>
                  <a:gd name="T26" fmla="*/ 5 w 53"/>
                  <a:gd name="T27" fmla="*/ 3 h 44"/>
                  <a:gd name="T28" fmla="*/ 6 w 53"/>
                  <a:gd name="T29" fmla="*/ 5 h 44"/>
                  <a:gd name="T30" fmla="*/ 7 w 53"/>
                  <a:gd name="T31" fmla="*/ 5 h 44"/>
                  <a:gd name="T32" fmla="*/ 7 w 53"/>
                  <a:gd name="T33" fmla="*/ 6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4"/>
                  <a:gd name="T53" fmla="*/ 53 w 53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4">
                    <a:moveTo>
                      <a:pt x="53" y="43"/>
                    </a:moveTo>
                    <a:lnTo>
                      <a:pt x="50" y="44"/>
                    </a:lnTo>
                    <a:lnTo>
                      <a:pt x="43" y="41"/>
                    </a:lnTo>
                    <a:lnTo>
                      <a:pt x="35" y="35"/>
                    </a:lnTo>
                    <a:lnTo>
                      <a:pt x="26" y="28"/>
                    </a:lnTo>
                    <a:lnTo>
                      <a:pt x="15" y="20"/>
                    </a:lnTo>
                    <a:lnTo>
                      <a:pt x="7" y="12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3" y="9"/>
                    </a:lnTo>
                    <a:lnTo>
                      <a:pt x="22" y="14"/>
                    </a:lnTo>
                    <a:lnTo>
                      <a:pt x="30" y="21"/>
                    </a:lnTo>
                    <a:lnTo>
                      <a:pt x="39" y="28"/>
                    </a:lnTo>
                    <a:lnTo>
                      <a:pt x="46" y="34"/>
                    </a:lnTo>
                    <a:lnTo>
                      <a:pt x="51" y="40"/>
                    </a:lnTo>
                    <a:lnTo>
                      <a:pt x="53" y="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Freeform 199"/>
              <p:cNvSpPr>
                <a:spLocks/>
              </p:cNvSpPr>
              <p:nvPr/>
            </p:nvSpPr>
            <p:spPr bwMode="auto">
              <a:xfrm>
                <a:off x="62" y="466"/>
                <a:ext cx="19" cy="8"/>
              </a:xfrm>
              <a:custGeom>
                <a:avLst/>
                <a:gdLst>
                  <a:gd name="T0" fmla="*/ 4 w 39"/>
                  <a:gd name="T1" fmla="*/ 1 h 17"/>
                  <a:gd name="T2" fmla="*/ 4 w 39"/>
                  <a:gd name="T3" fmla="*/ 2 h 17"/>
                  <a:gd name="T4" fmla="*/ 4 w 39"/>
                  <a:gd name="T5" fmla="*/ 2 h 17"/>
                  <a:gd name="T6" fmla="*/ 3 w 39"/>
                  <a:gd name="T7" fmla="*/ 2 h 17"/>
                  <a:gd name="T8" fmla="*/ 2 w 39"/>
                  <a:gd name="T9" fmla="*/ 1 h 17"/>
                  <a:gd name="T10" fmla="*/ 1 w 39"/>
                  <a:gd name="T11" fmla="*/ 1 h 17"/>
                  <a:gd name="T12" fmla="*/ 0 w 39"/>
                  <a:gd name="T13" fmla="*/ 1 h 17"/>
                  <a:gd name="T14" fmla="*/ 0 w 39"/>
                  <a:gd name="T15" fmla="*/ 0 h 17"/>
                  <a:gd name="T16" fmla="*/ 0 w 39"/>
                  <a:gd name="T17" fmla="*/ 0 h 17"/>
                  <a:gd name="T18" fmla="*/ 0 w 39"/>
                  <a:gd name="T19" fmla="*/ 0 h 17"/>
                  <a:gd name="T20" fmla="*/ 1 w 39"/>
                  <a:gd name="T21" fmla="*/ 0 h 17"/>
                  <a:gd name="T22" fmla="*/ 2 w 39"/>
                  <a:gd name="T23" fmla="*/ 0 h 17"/>
                  <a:gd name="T24" fmla="*/ 3 w 39"/>
                  <a:gd name="T25" fmla="*/ 1 h 17"/>
                  <a:gd name="T26" fmla="*/ 4 w 39"/>
                  <a:gd name="T27" fmla="*/ 1 h 17"/>
                  <a:gd name="T28" fmla="*/ 4 w 39"/>
                  <a:gd name="T29" fmla="*/ 1 h 17"/>
                  <a:gd name="T30" fmla="*/ 4 w 39"/>
                  <a:gd name="T31" fmla="*/ 1 h 17"/>
                  <a:gd name="T32" fmla="*/ 4 w 39"/>
                  <a:gd name="T33" fmla="*/ 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7"/>
                  <a:gd name="T53" fmla="*/ 39 w 39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7">
                    <a:moveTo>
                      <a:pt x="39" y="15"/>
                    </a:moveTo>
                    <a:lnTo>
                      <a:pt x="37" y="16"/>
                    </a:lnTo>
                    <a:lnTo>
                      <a:pt x="32" y="17"/>
                    </a:lnTo>
                    <a:lnTo>
                      <a:pt x="27" y="16"/>
                    </a:lnTo>
                    <a:lnTo>
                      <a:pt x="20" y="15"/>
                    </a:lnTo>
                    <a:lnTo>
                      <a:pt x="13" y="12"/>
                    </a:lnTo>
                    <a:lnTo>
                      <a:pt x="7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1" y="5"/>
                    </a:lnTo>
                    <a:lnTo>
                      <a:pt x="19" y="6"/>
                    </a:lnTo>
                    <a:lnTo>
                      <a:pt x="26" y="8"/>
                    </a:lnTo>
                    <a:lnTo>
                      <a:pt x="32" y="9"/>
                    </a:lnTo>
                    <a:lnTo>
                      <a:pt x="37" y="10"/>
                    </a:lnTo>
                    <a:lnTo>
                      <a:pt x="39" y="1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Freeform 200"/>
              <p:cNvSpPr>
                <a:spLocks/>
              </p:cNvSpPr>
              <p:nvPr/>
            </p:nvSpPr>
            <p:spPr bwMode="auto">
              <a:xfrm>
                <a:off x="46" y="571"/>
                <a:ext cx="16" cy="17"/>
              </a:xfrm>
              <a:custGeom>
                <a:avLst/>
                <a:gdLst>
                  <a:gd name="T0" fmla="*/ 0 w 31"/>
                  <a:gd name="T1" fmla="*/ 0 h 33"/>
                  <a:gd name="T2" fmla="*/ 1 w 31"/>
                  <a:gd name="T3" fmla="*/ 1 h 33"/>
                  <a:gd name="T4" fmla="*/ 1 w 31"/>
                  <a:gd name="T5" fmla="*/ 1 h 33"/>
                  <a:gd name="T6" fmla="*/ 2 w 31"/>
                  <a:gd name="T7" fmla="*/ 2 h 33"/>
                  <a:gd name="T8" fmla="*/ 3 w 31"/>
                  <a:gd name="T9" fmla="*/ 2 h 33"/>
                  <a:gd name="T10" fmla="*/ 4 w 31"/>
                  <a:gd name="T11" fmla="*/ 3 h 33"/>
                  <a:gd name="T12" fmla="*/ 4 w 31"/>
                  <a:gd name="T13" fmla="*/ 4 h 33"/>
                  <a:gd name="T14" fmla="*/ 4 w 31"/>
                  <a:gd name="T15" fmla="*/ 4 h 33"/>
                  <a:gd name="T16" fmla="*/ 4 w 31"/>
                  <a:gd name="T17" fmla="*/ 5 h 33"/>
                  <a:gd name="T18" fmla="*/ 3 w 31"/>
                  <a:gd name="T19" fmla="*/ 4 h 33"/>
                  <a:gd name="T20" fmla="*/ 2 w 31"/>
                  <a:gd name="T21" fmla="*/ 3 h 33"/>
                  <a:gd name="T22" fmla="*/ 1 w 31"/>
                  <a:gd name="T23" fmla="*/ 2 h 33"/>
                  <a:gd name="T24" fmla="*/ 0 w 31"/>
                  <a:gd name="T25" fmla="*/ 0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3"/>
                  <a:gd name="T41" fmla="*/ 31 w 31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3">
                    <a:moveTo>
                      <a:pt x="0" y="0"/>
                    </a:moveTo>
                    <a:lnTo>
                      <a:pt x="4" y="2"/>
                    </a:lnTo>
                    <a:lnTo>
                      <a:pt x="8" y="5"/>
                    </a:lnTo>
                    <a:lnTo>
                      <a:pt x="14" y="10"/>
                    </a:lnTo>
                    <a:lnTo>
                      <a:pt x="20" y="15"/>
                    </a:lnTo>
                    <a:lnTo>
                      <a:pt x="25" y="20"/>
                    </a:lnTo>
                    <a:lnTo>
                      <a:pt x="29" y="25"/>
                    </a:lnTo>
                    <a:lnTo>
                      <a:pt x="31" y="30"/>
                    </a:lnTo>
                    <a:lnTo>
                      <a:pt x="30" y="33"/>
                    </a:lnTo>
                    <a:lnTo>
                      <a:pt x="23" y="32"/>
                    </a:lnTo>
                    <a:lnTo>
                      <a:pt x="14" y="21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Freeform 201"/>
              <p:cNvSpPr>
                <a:spLocks/>
              </p:cNvSpPr>
              <p:nvPr/>
            </p:nvSpPr>
            <p:spPr bwMode="auto">
              <a:xfrm>
                <a:off x="45" y="575"/>
                <a:ext cx="5" cy="20"/>
              </a:xfrm>
              <a:custGeom>
                <a:avLst/>
                <a:gdLst>
                  <a:gd name="T0" fmla="*/ 1 w 8"/>
                  <a:gd name="T1" fmla="*/ 0 h 42"/>
                  <a:gd name="T2" fmla="*/ 1 w 8"/>
                  <a:gd name="T3" fmla="*/ 1 h 42"/>
                  <a:gd name="T4" fmla="*/ 0 w 8"/>
                  <a:gd name="T5" fmla="*/ 2 h 42"/>
                  <a:gd name="T6" fmla="*/ 0 w 8"/>
                  <a:gd name="T7" fmla="*/ 4 h 42"/>
                  <a:gd name="T8" fmla="*/ 1 w 8"/>
                  <a:gd name="T9" fmla="*/ 5 h 42"/>
                  <a:gd name="T10" fmla="*/ 2 w 8"/>
                  <a:gd name="T11" fmla="*/ 4 h 42"/>
                  <a:gd name="T12" fmla="*/ 2 w 8"/>
                  <a:gd name="T13" fmla="*/ 3 h 42"/>
                  <a:gd name="T14" fmla="*/ 1 w 8"/>
                  <a:gd name="T15" fmla="*/ 1 h 42"/>
                  <a:gd name="T16" fmla="*/ 1 w 8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2"/>
                  <a:gd name="T29" fmla="*/ 8 w 8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2">
                    <a:moveTo>
                      <a:pt x="2" y="0"/>
                    </a:moveTo>
                    <a:lnTo>
                      <a:pt x="2" y="9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5" y="42"/>
                    </a:lnTo>
                    <a:lnTo>
                      <a:pt x="8" y="36"/>
                    </a:lnTo>
                    <a:lnTo>
                      <a:pt x="8" y="25"/>
                    </a:lnTo>
                    <a:lnTo>
                      <a:pt x="5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Freeform 202"/>
              <p:cNvSpPr>
                <a:spLocks/>
              </p:cNvSpPr>
              <p:nvPr/>
            </p:nvSpPr>
            <p:spPr bwMode="auto">
              <a:xfrm>
                <a:off x="30" y="571"/>
                <a:ext cx="17" cy="19"/>
              </a:xfrm>
              <a:custGeom>
                <a:avLst/>
                <a:gdLst>
                  <a:gd name="T0" fmla="*/ 5 w 33"/>
                  <a:gd name="T1" fmla="*/ 0 h 38"/>
                  <a:gd name="T2" fmla="*/ 4 w 33"/>
                  <a:gd name="T3" fmla="*/ 1 h 38"/>
                  <a:gd name="T4" fmla="*/ 2 w 33"/>
                  <a:gd name="T5" fmla="*/ 3 h 38"/>
                  <a:gd name="T6" fmla="*/ 1 w 33"/>
                  <a:gd name="T7" fmla="*/ 5 h 38"/>
                  <a:gd name="T8" fmla="*/ 0 w 33"/>
                  <a:gd name="T9" fmla="*/ 5 h 38"/>
                  <a:gd name="T10" fmla="*/ 0 w 33"/>
                  <a:gd name="T11" fmla="*/ 5 h 38"/>
                  <a:gd name="T12" fmla="*/ 1 w 33"/>
                  <a:gd name="T13" fmla="*/ 3 h 38"/>
                  <a:gd name="T14" fmla="*/ 1 w 33"/>
                  <a:gd name="T15" fmla="*/ 3 h 38"/>
                  <a:gd name="T16" fmla="*/ 2 w 33"/>
                  <a:gd name="T17" fmla="*/ 2 h 38"/>
                  <a:gd name="T18" fmla="*/ 3 w 33"/>
                  <a:gd name="T19" fmla="*/ 1 h 38"/>
                  <a:gd name="T20" fmla="*/ 4 w 33"/>
                  <a:gd name="T21" fmla="*/ 1 h 38"/>
                  <a:gd name="T22" fmla="*/ 4 w 33"/>
                  <a:gd name="T23" fmla="*/ 1 h 38"/>
                  <a:gd name="T24" fmla="*/ 5 w 33"/>
                  <a:gd name="T25" fmla="*/ 0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38"/>
                  <a:gd name="T41" fmla="*/ 33 w 33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38">
                    <a:moveTo>
                      <a:pt x="33" y="0"/>
                    </a:moveTo>
                    <a:lnTo>
                      <a:pt x="25" y="12"/>
                    </a:lnTo>
                    <a:lnTo>
                      <a:pt x="15" y="26"/>
                    </a:lnTo>
                    <a:lnTo>
                      <a:pt x="6" y="37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2" y="30"/>
                    </a:lnTo>
                    <a:lnTo>
                      <a:pt x="7" y="26"/>
                    </a:lnTo>
                    <a:lnTo>
                      <a:pt x="13" y="19"/>
                    </a:lnTo>
                    <a:lnTo>
                      <a:pt x="19" y="13"/>
                    </a:lnTo>
                    <a:lnTo>
                      <a:pt x="25" y="8"/>
                    </a:lnTo>
                    <a:lnTo>
                      <a:pt x="30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Freeform 203"/>
              <p:cNvSpPr>
                <a:spLocks/>
              </p:cNvSpPr>
              <p:nvPr/>
            </p:nvSpPr>
            <p:spPr bwMode="auto">
              <a:xfrm>
                <a:off x="33" y="465"/>
                <a:ext cx="26" cy="6"/>
              </a:xfrm>
              <a:custGeom>
                <a:avLst/>
                <a:gdLst>
                  <a:gd name="T0" fmla="*/ 7 w 52"/>
                  <a:gd name="T1" fmla="*/ 2 h 12"/>
                  <a:gd name="T2" fmla="*/ 6 w 52"/>
                  <a:gd name="T3" fmla="*/ 2 h 12"/>
                  <a:gd name="T4" fmla="*/ 5 w 52"/>
                  <a:gd name="T5" fmla="*/ 2 h 12"/>
                  <a:gd name="T6" fmla="*/ 3 w 52"/>
                  <a:gd name="T7" fmla="*/ 2 h 12"/>
                  <a:gd name="T8" fmla="*/ 3 w 52"/>
                  <a:gd name="T9" fmla="*/ 2 h 12"/>
                  <a:gd name="T10" fmla="*/ 2 w 52"/>
                  <a:gd name="T11" fmla="*/ 2 h 12"/>
                  <a:gd name="T12" fmla="*/ 1 w 52"/>
                  <a:gd name="T13" fmla="*/ 2 h 12"/>
                  <a:gd name="T14" fmla="*/ 1 w 52"/>
                  <a:gd name="T15" fmla="*/ 1 h 12"/>
                  <a:gd name="T16" fmla="*/ 0 w 52"/>
                  <a:gd name="T17" fmla="*/ 1 h 12"/>
                  <a:gd name="T18" fmla="*/ 1 w 52"/>
                  <a:gd name="T19" fmla="*/ 1 h 12"/>
                  <a:gd name="T20" fmla="*/ 1 w 52"/>
                  <a:gd name="T21" fmla="*/ 0 h 12"/>
                  <a:gd name="T22" fmla="*/ 2 w 52"/>
                  <a:gd name="T23" fmla="*/ 1 h 12"/>
                  <a:gd name="T24" fmla="*/ 3 w 52"/>
                  <a:gd name="T25" fmla="*/ 1 h 12"/>
                  <a:gd name="T26" fmla="*/ 3 w 52"/>
                  <a:gd name="T27" fmla="*/ 1 h 12"/>
                  <a:gd name="T28" fmla="*/ 5 w 52"/>
                  <a:gd name="T29" fmla="*/ 1 h 12"/>
                  <a:gd name="T30" fmla="*/ 6 w 52"/>
                  <a:gd name="T31" fmla="*/ 1 h 12"/>
                  <a:gd name="T32" fmla="*/ 7 w 52"/>
                  <a:gd name="T33" fmla="*/ 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2"/>
                  <a:gd name="T53" fmla="*/ 52 w 5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2">
                    <a:moveTo>
                      <a:pt x="52" y="10"/>
                    </a:moveTo>
                    <a:lnTo>
                      <a:pt x="46" y="11"/>
                    </a:lnTo>
                    <a:lnTo>
                      <a:pt x="38" y="12"/>
                    </a:lnTo>
                    <a:lnTo>
                      <a:pt x="30" y="12"/>
                    </a:lnTo>
                    <a:lnTo>
                      <a:pt x="22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8" y="7"/>
                    </a:lnTo>
                    <a:lnTo>
                      <a:pt x="46" y="8"/>
                    </a:lnTo>
                    <a:lnTo>
                      <a:pt x="52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Freeform 204"/>
              <p:cNvSpPr>
                <a:spLocks/>
              </p:cNvSpPr>
              <p:nvPr/>
            </p:nvSpPr>
            <p:spPr bwMode="auto">
              <a:xfrm>
                <a:off x="39" y="454"/>
                <a:ext cx="24" cy="11"/>
              </a:xfrm>
              <a:custGeom>
                <a:avLst/>
                <a:gdLst>
                  <a:gd name="T0" fmla="*/ 6 w 49"/>
                  <a:gd name="T1" fmla="*/ 3 h 22"/>
                  <a:gd name="T2" fmla="*/ 5 w 49"/>
                  <a:gd name="T3" fmla="*/ 3 h 22"/>
                  <a:gd name="T4" fmla="*/ 4 w 49"/>
                  <a:gd name="T5" fmla="*/ 3 h 22"/>
                  <a:gd name="T6" fmla="*/ 3 w 49"/>
                  <a:gd name="T7" fmla="*/ 3 h 22"/>
                  <a:gd name="T8" fmla="*/ 2 w 49"/>
                  <a:gd name="T9" fmla="*/ 3 h 22"/>
                  <a:gd name="T10" fmla="*/ 1 w 49"/>
                  <a:gd name="T11" fmla="*/ 1 h 22"/>
                  <a:gd name="T12" fmla="*/ 0 w 49"/>
                  <a:gd name="T13" fmla="*/ 1 h 22"/>
                  <a:gd name="T14" fmla="*/ 0 w 49"/>
                  <a:gd name="T15" fmla="*/ 1 h 22"/>
                  <a:gd name="T16" fmla="*/ 0 w 49"/>
                  <a:gd name="T17" fmla="*/ 1 h 22"/>
                  <a:gd name="T18" fmla="*/ 0 w 49"/>
                  <a:gd name="T19" fmla="*/ 0 h 22"/>
                  <a:gd name="T20" fmla="*/ 0 w 49"/>
                  <a:gd name="T21" fmla="*/ 0 h 22"/>
                  <a:gd name="T22" fmla="*/ 1 w 49"/>
                  <a:gd name="T23" fmla="*/ 1 h 22"/>
                  <a:gd name="T24" fmla="*/ 2 w 49"/>
                  <a:gd name="T25" fmla="*/ 1 h 22"/>
                  <a:gd name="T26" fmla="*/ 3 w 49"/>
                  <a:gd name="T27" fmla="*/ 1 h 22"/>
                  <a:gd name="T28" fmla="*/ 4 w 49"/>
                  <a:gd name="T29" fmla="*/ 3 h 22"/>
                  <a:gd name="T30" fmla="*/ 5 w 49"/>
                  <a:gd name="T31" fmla="*/ 3 h 22"/>
                  <a:gd name="T32" fmla="*/ 6 w 49"/>
                  <a:gd name="T33" fmla="*/ 3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2"/>
                  <a:gd name="T53" fmla="*/ 49 w 4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2">
                    <a:moveTo>
                      <a:pt x="49" y="22"/>
                    </a:moveTo>
                    <a:lnTo>
                      <a:pt x="44" y="22"/>
                    </a:lnTo>
                    <a:lnTo>
                      <a:pt x="37" y="21"/>
                    </a:lnTo>
                    <a:lnTo>
                      <a:pt x="29" y="19"/>
                    </a:lnTo>
                    <a:lnTo>
                      <a:pt x="21" y="17"/>
                    </a:lnTo>
                    <a:lnTo>
                      <a:pt x="14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14" y="3"/>
                    </a:lnTo>
                    <a:lnTo>
                      <a:pt x="22" y="7"/>
                    </a:lnTo>
                    <a:lnTo>
                      <a:pt x="30" y="12"/>
                    </a:lnTo>
                    <a:lnTo>
                      <a:pt x="38" y="17"/>
                    </a:lnTo>
                    <a:lnTo>
                      <a:pt x="45" y="20"/>
                    </a:lnTo>
                    <a:lnTo>
                      <a:pt x="49" y="2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Freeform 205"/>
              <p:cNvSpPr>
                <a:spLocks/>
              </p:cNvSpPr>
              <p:nvPr/>
            </p:nvSpPr>
            <p:spPr bwMode="auto">
              <a:xfrm>
                <a:off x="33" y="476"/>
                <a:ext cx="25" cy="6"/>
              </a:xfrm>
              <a:custGeom>
                <a:avLst/>
                <a:gdLst>
                  <a:gd name="T0" fmla="*/ 7 w 48"/>
                  <a:gd name="T1" fmla="*/ 1 h 12"/>
                  <a:gd name="T2" fmla="*/ 7 w 48"/>
                  <a:gd name="T3" fmla="*/ 1 h 12"/>
                  <a:gd name="T4" fmla="*/ 6 w 48"/>
                  <a:gd name="T5" fmla="*/ 2 h 12"/>
                  <a:gd name="T6" fmla="*/ 5 w 48"/>
                  <a:gd name="T7" fmla="*/ 2 h 12"/>
                  <a:gd name="T8" fmla="*/ 4 w 48"/>
                  <a:gd name="T9" fmla="*/ 2 h 12"/>
                  <a:gd name="T10" fmla="*/ 3 w 48"/>
                  <a:gd name="T11" fmla="*/ 2 h 12"/>
                  <a:gd name="T12" fmla="*/ 2 w 48"/>
                  <a:gd name="T13" fmla="*/ 2 h 12"/>
                  <a:gd name="T14" fmla="*/ 1 w 48"/>
                  <a:gd name="T15" fmla="*/ 1 h 12"/>
                  <a:gd name="T16" fmla="*/ 0 w 48"/>
                  <a:gd name="T17" fmla="*/ 1 h 12"/>
                  <a:gd name="T18" fmla="*/ 0 w 48"/>
                  <a:gd name="T19" fmla="*/ 1 h 12"/>
                  <a:gd name="T20" fmla="*/ 1 w 48"/>
                  <a:gd name="T21" fmla="*/ 0 h 12"/>
                  <a:gd name="T22" fmla="*/ 2 w 48"/>
                  <a:gd name="T23" fmla="*/ 0 h 12"/>
                  <a:gd name="T24" fmla="*/ 3 w 48"/>
                  <a:gd name="T25" fmla="*/ 1 h 12"/>
                  <a:gd name="T26" fmla="*/ 4 w 48"/>
                  <a:gd name="T27" fmla="*/ 1 h 12"/>
                  <a:gd name="T28" fmla="*/ 5 w 48"/>
                  <a:gd name="T29" fmla="*/ 1 h 12"/>
                  <a:gd name="T30" fmla="*/ 6 w 48"/>
                  <a:gd name="T31" fmla="*/ 1 h 12"/>
                  <a:gd name="T32" fmla="*/ 7 w 48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12"/>
                  <a:gd name="T53" fmla="*/ 48 w 48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12">
                    <a:moveTo>
                      <a:pt x="48" y="5"/>
                    </a:moveTo>
                    <a:lnTo>
                      <a:pt x="46" y="7"/>
                    </a:lnTo>
                    <a:lnTo>
                      <a:pt x="41" y="10"/>
                    </a:lnTo>
                    <a:lnTo>
                      <a:pt x="33" y="11"/>
                    </a:lnTo>
                    <a:lnTo>
                      <a:pt x="25" y="12"/>
                    </a:lnTo>
                    <a:lnTo>
                      <a:pt x="17" y="12"/>
                    </a:lnTo>
                    <a:lnTo>
                      <a:pt x="9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6" y="3"/>
                    </a:lnTo>
                    <a:lnTo>
                      <a:pt x="34" y="4"/>
                    </a:lnTo>
                    <a:lnTo>
                      <a:pt x="42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Freeform 206"/>
              <p:cNvSpPr>
                <a:spLocks/>
              </p:cNvSpPr>
              <p:nvPr/>
            </p:nvSpPr>
            <p:spPr bwMode="auto">
              <a:xfrm>
                <a:off x="27" y="487"/>
                <a:ext cx="26" cy="4"/>
              </a:xfrm>
              <a:custGeom>
                <a:avLst/>
                <a:gdLst>
                  <a:gd name="T0" fmla="*/ 7 w 52"/>
                  <a:gd name="T1" fmla="*/ 0 h 8"/>
                  <a:gd name="T2" fmla="*/ 6 w 52"/>
                  <a:gd name="T3" fmla="*/ 1 h 8"/>
                  <a:gd name="T4" fmla="*/ 6 w 52"/>
                  <a:gd name="T5" fmla="*/ 1 h 8"/>
                  <a:gd name="T6" fmla="*/ 5 w 52"/>
                  <a:gd name="T7" fmla="*/ 1 h 8"/>
                  <a:gd name="T8" fmla="*/ 3 w 52"/>
                  <a:gd name="T9" fmla="*/ 1 h 8"/>
                  <a:gd name="T10" fmla="*/ 2 w 52"/>
                  <a:gd name="T11" fmla="*/ 1 h 8"/>
                  <a:gd name="T12" fmla="*/ 1 w 52"/>
                  <a:gd name="T13" fmla="*/ 1 h 8"/>
                  <a:gd name="T14" fmla="*/ 1 w 52"/>
                  <a:gd name="T15" fmla="*/ 1 h 8"/>
                  <a:gd name="T16" fmla="*/ 0 w 52"/>
                  <a:gd name="T17" fmla="*/ 1 h 8"/>
                  <a:gd name="T18" fmla="*/ 0 w 52"/>
                  <a:gd name="T19" fmla="*/ 1 h 8"/>
                  <a:gd name="T20" fmla="*/ 1 w 52"/>
                  <a:gd name="T21" fmla="*/ 0 h 8"/>
                  <a:gd name="T22" fmla="*/ 2 w 52"/>
                  <a:gd name="T23" fmla="*/ 0 h 8"/>
                  <a:gd name="T24" fmla="*/ 3 w 52"/>
                  <a:gd name="T25" fmla="*/ 0 h 8"/>
                  <a:gd name="T26" fmla="*/ 3 w 52"/>
                  <a:gd name="T27" fmla="*/ 0 h 8"/>
                  <a:gd name="T28" fmla="*/ 5 w 52"/>
                  <a:gd name="T29" fmla="*/ 1 h 8"/>
                  <a:gd name="T30" fmla="*/ 6 w 52"/>
                  <a:gd name="T31" fmla="*/ 1 h 8"/>
                  <a:gd name="T32" fmla="*/ 7 w 52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"/>
                  <a:gd name="T53" fmla="*/ 52 w 52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">
                    <a:moveTo>
                      <a:pt x="52" y="0"/>
                    </a:moveTo>
                    <a:lnTo>
                      <a:pt x="47" y="2"/>
                    </a:lnTo>
                    <a:lnTo>
                      <a:pt x="42" y="4"/>
                    </a:lnTo>
                    <a:lnTo>
                      <a:pt x="34" y="6"/>
                    </a:lnTo>
                    <a:lnTo>
                      <a:pt x="24" y="7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6" y="1"/>
                    </a:lnTo>
                    <a:lnTo>
                      <a:pt x="44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Freeform 207"/>
              <p:cNvSpPr>
                <a:spLocks/>
              </p:cNvSpPr>
              <p:nvPr/>
            </p:nvSpPr>
            <p:spPr bwMode="auto">
              <a:xfrm>
                <a:off x="22" y="495"/>
                <a:ext cx="26" cy="6"/>
              </a:xfrm>
              <a:custGeom>
                <a:avLst/>
                <a:gdLst>
                  <a:gd name="T0" fmla="*/ 7 w 52"/>
                  <a:gd name="T1" fmla="*/ 0 h 12"/>
                  <a:gd name="T2" fmla="*/ 6 w 52"/>
                  <a:gd name="T3" fmla="*/ 1 h 12"/>
                  <a:gd name="T4" fmla="*/ 5 w 52"/>
                  <a:gd name="T5" fmla="*/ 1 h 12"/>
                  <a:gd name="T6" fmla="*/ 3 w 52"/>
                  <a:gd name="T7" fmla="*/ 1 h 12"/>
                  <a:gd name="T8" fmla="*/ 3 w 52"/>
                  <a:gd name="T9" fmla="*/ 2 h 12"/>
                  <a:gd name="T10" fmla="*/ 2 w 52"/>
                  <a:gd name="T11" fmla="*/ 2 h 12"/>
                  <a:gd name="T12" fmla="*/ 1 w 52"/>
                  <a:gd name="T13" fmla="*/ 2 h 12"/>
                  <a:gd name="T14" fmla="*/ 1 w 52"/>
                  <a:gd name="T15" fmla="*/ 2 h 12"/>
                  <a:gd name="T16" fmla="*/ 0 w 52"/>
                  <a:gd name="T17" fmla="*/ 1 h 12"/>
                  <a:gd name="T18" fmla="*/ 1 w 52"/>
                  <a:gd name="T19" fmla="*/ 1 h 12"/>
                  <a:gd name="T20" fmla="*/ 1 w 52"/>
                  <a:gd name="T21" fmla="*/ 1 h 12"/>
                  <a:gd name="T22" fmla="*/ 2 w 52"/>
                  <a:gd name="T23" fmla="*/ 1 h 12"/>
                  <a:gd name="T24" fmla="*/ 3 w 52"/>
                  <a:gd name="T25" fmla="*/ 1 h 12"/>
                  <a:gd name="T26" fmla="*/ 3 w 52"/>
                  <a:gd name="T27" fmla="*/ 1 h 12"/>
                  <a:gd name="T28" fmla="*/ 5 w 52"/>
                  <a:gd name="T29" fmla="*/ 1 h 12"/>
                  <a:gd name="T30" fmla="*/ 6 w 52"/>
                  <a:gd name="T31" fmla="*/ 1 h 12"/>
                  <a:gd name="T32" fmla="*/ 7 w 5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2"/>
                  <a:gd name="T53" fmla="*/ 52 w 5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2">
                    <a:moveTo>
                      <a:pt x="52" y="0"/>
                    </a:moveTo>
                    <a:lnTo>
                      <a:pt x="47" y="2"/>
                    </a:lnTo>
                    <a:lnTo>
                      <a:pt x="40" y="4"/>
                    </a:lnTo>
                    <a:lnTo>
                      <a:pt x="31" y="7"/>
                    </a:lnTo>
                    <a:lnTo>
                      <a:pt x="23" y="10"/>
                    </a:lnTo>
                    <a:lnTo>
                      <a:pt x="14" y="11"/>
                    </a:lnTo>
                    <a:lnTo>
                      <a:pt x="7" y="12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6" y="4"/>
                    </a:lnTo>
                    <a:lnTo>
                      <a:pt x="13" y="3"/>
                    </a:lnTo>
                    <a:lnTo>
                      <a:pt x="21" y="2"/>
                    </a:lnTo>
                    <a:lnTo>
                      <a:pt x="29" y="2"/>
                    </a:lnTo>
                    <a:lnTo>
                      <a:pt x="37" y="2"/>
                    </a:lnTo>
                    <a:lnTo>
                      <a:pt x="45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Freeform 208"/>
              <p:cNvSpPr>
                <a:spLocks/>
              </p:cNvSpPr>
              <p:nvPr/>
            </p:nvSpPr>
            <p:spPr bwMode="auto">
              <a:xfrm>
                <a:off x="17" y="504"/>
                <a:ext cx="29" cy="7"/>
              </a:xfrm>
              <a:custGeom>
                <a:avLst/>
                <a:gdLst>
                  <a:gd name="T0" fmla="*/ 8 w 57"/>
                  <a:gd name="T1" fmla="*/ 0 h 14"/>
                  <a:gd name="T2" fmla="*/ 7 w 57"/>
                  <a:gd name="T3" fmla="*/ 1 h 14"/>
                  <a:gd name="T4" fmla="*/ 6 w 57"/>
                  <a:gd name="T5" fmla="*/ 1 h 14"/>
                  <a:gd name="T6" fmla="*/ 5 w 57"/>
                  <a:gd name="T7" fmla="*/ 2 h 14"/>
                  <a:gd name="T8" fmla="*/ 3 w 57"/>
                  <a:gd name="T9" fmla="*/ 2 h 14"/>
                  <a:gd name="T10" fmla="*/ 2 w 57"/>
                  <a:gd name="T11" fmla="*/ 2 h 14"/>
                  <a:gd name="T12" fmla="*/ 1 w 57"/>
                  <a:gd name="T13" fmla="*/ 2 h 14"/>
                  <a:gd name="T14" fmla="*/ 1 w 57"/>
                  <a:gd name="T15" fmla="*/ 2 h 14"/>
                  <a:gd name="T16" fmla="*/ 0 w 57"/>
                  <a:gd name="T17" fmla="*/ 1 h 14"/>
                  <a:gd name="T18" fmla="*/ 1 w 57"/>
                  <a:gd name="T19" fmla="*/ 1 h 14"/>
                  <a:gd name="T20" fmla="*/ 1 w 57"/>
                  <a:gd name="T21" fmla="*/ 1 h 14"/>
                  <a:gd name="T22" fmla="*/ 2 w 57"/>
                  <a:gd name="T23" fmla="*/ 1 h 14"/>
                  <a:gd name="T24" fmla="*/ 3 w 57"/>
                  <a:gd name="T25" fmla="*/ 0 h 14"/>
                  <a:gd name="T26" fmla="*/ 5 w 57"/>
                  <a:gd name="T27" fmla="*/ 1 h 14"/>
                  <a:gd name="T28" fmla="*/ 6 w 57"/>
                  <a:gd name="T29" fmla="*/ 1 h 14"/>
                  <a:gd name="T30" fmla="*/ 7 w 57"/>
                  <a:gd name="T31" fmla="*/ 1 h 14"/>
                  <a:gd name="T32" fmla="*/ 8 w 57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4"/>
                  <a:gd name="T53" fmla="*/ 57 w 5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4">
                    <a:moveTo>
                      <a:pt x="57" y="0"/>
                    </a:moveTo>
                    <a:lnTo>
                      <a:pt x="50" y="3"/>
                    </a:lnTo>
                    <a:lnTo>
                      <a:pt x="42" y="7"/>
                    </a:lnTo>
                    <a:lnTo>
                      <a:pt x="33" y="9"/>
                    </a:lnTo>
                    <a:lnTo>
                      <a:pt x="24" y="12"/>
                    </a:lnTo>
                    <a:lnTo>
                      <a:pt x="15" y="14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6" y="2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4" y="1"/>
                    </a:lnTo>
                    <a:lnTo>
                      <a:pt x="43" y="1"/>
                    </a:lnTo>
                    <a:lnTo>
                      <a:pt x="51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Freeform 209"/>
              <p:cNvSpPr>
                <a:spLocks/>
              </p:cNvSpPr>
              <p:nvPr/>
            </p:nvSpPr>
            <p:spPr bwMode="auto">
              <a:xfrm>
                <a:off x="13" y="515"/>
                <a:ext cx="31" cy="10"/>
              </a:xfrm>
              <a:custGeom>
                <a:avLst/>
                <a:gdLst>
                  <a:gd name="T0" fmla="*/ 7 w 64"/>
                  <a:gd name="T1" fmla="*/ 0 h 19"/>
                  <a:gd name="T2" fmla="*/ 7 w 64"/>
                  <a:gd name="T3" fmla="*/ 1 h 19"/>
                  <a:gd name="T4" fmla="*/ 6 w 64"/>
                  <a:gd name="T5" fmla="*/ 1 h 19"/>
                  <a:gd name="T6" fmla="*/ 4 w 64"/>
                  <a:gd name="T7" fmla="*/ 2 h 19"/>
                  <a:gd name="T8" fmla="*/ 3 w 64"/>
                  <a:gd name="T9" fmla="*/ 2 h 19"/>
                  <a:gd name="T10" fmla="*/ 1 w 64"/>
                  <a:gd name="T11" fmla="*/ 3 h 19"/>
                  <a:gd name="T12" fmla="*/ 0 w 64"/>
                  <a:gd name="T13" fmla="*/ 3 h 19"/>
                  <a:gd name="T14" fmla="*/ 0 w 64"/>
                  <a:gd name="T15" fmla="*/ 3 h 19"/>
                  <a:gd name="T16" fmla="*/ 0 w 64"/>
                  <a:gd name="T17" fmla="*/ 2 h 19"/>
                  <a:gd name="T18" fmla="*/ 0 w 64"/>
                  <a:gd name="T19" fmla="*/ 2 h 19"/>
                  <a:gd name="T20" fmla="*/ 1 w 64"/>
                  <a:gd name="T21" fmla="*/ 2 h 19"/>
                  <a:gd name="T22" fmla="*/ 2 w 64"/>
                  <a:gd name="T23" fmla="*/ 1 h 19"/>
                  <a:gd name="T24" fmla="*/ 3 w 64"/>
                  <a:gd name="T25" fmla="*/ 1 h 19"/>
                  <a:gd name="T26" fmla="*/ 5 w 64"/>
                  <a:gd name="T27" fmla="*/ 1 h 19"/>
                  <a:gd name="T28" fmla="*/ 6 w 64"/>
                  <a:gd name="T29" fmla="*/ 1 h 19"/>
                  <a:gd name="T30" fmla="*/ 7 w 64"/>
                  <a:gd name="T31" fmla="*/ 1 h 19"/>
                  <a:gd name="T32" fmla="*/ 7 w 64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9"/>
                  <a:gd name="T53" fmla="*/ 64 w 64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9">
                    <a:moveTo>
                      <a:pt x="64" y="0"/>
                    </a:moveTo>
                    <a:lnTo>
                      <a:pt x="58" y="2"/>
                    </a:lnTo>
                    <a:lnTo>
                      <a:pt x="49" y="6"/>
                    </a:lnTo>
                    <a:lnTo>
                      <a:pt x="37" y="11"/>
                    </a:lnTo>
                    <a:lnTo>
                      <a:pt x="27" y="15"/>
                    </a:lnTo>
                    <a:lnTo>
                      <a:pt x="15" y="18"/>
                    </a:lnTo>
                    <a:lnTo>
                      <a:pt x="7" y="19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0" y="9"/>
                    </a:lnTo>
                    <a:lnTo>
                      <a:pt x="19" y="6"/>
                    </a:lnTo>
                    <a:lnTo>
                      <a:pt x="30" y="4"/>
                    </a:lnTo>
                    <a:lnTo>
                      <a:pt x="41" y="3"/>
                    </a:lnTo>
                    <a:lnTo>
                      <a:pt x="51" y="2"/>
                    </a:lnTo>
                    <a:lnTo>
                      <a:pt x="59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Freeform 210"/>
              <p:cNvSpPr>
                <a:spLocks/>
              </p:cNvSpPr>
              <p:nvPr/>
            </p:nvSpPr>
            <p:spPr bwMode="auto">
              <a:xfrm>
                <a:off x="10" y="523"/>
                <a:ext cx="34" cy="13"/>
              </a:xfrm>
              <a:custGeom>
                <a:avLst/>
                <a:gdLst>
                  <a:gd name="T0" fmla="*/ 9 w 68"/>
                  <a:gd name="T1" fmla="*/ 0 h 26"/>
                  <a:gd name="T2" fmla="*/ 7 w 68"/>
                  <a:gd name="T3" fmla="*/ 1 h 26"/>
                  <a:gd name="T4" fmla="*/ 6 w 68"/>
                  <a:gd name="T5" fmla="*/ 2 h 26"/>
                  <a:gd name="T6" fmla="*/ 5 w 68"/>
                  <a:gd name="T7" fmla="*/ 3 h 26"/>
                  <a:gd name="T8" fmla="*/ 3 w 68"/>
                  <a:gd name="T9" fmla="*/ 3 h 26"/>
                  <a:gd name="T10" fmla="*/ 2 w 68"/>
                  <a:gd name="T11" fmla="*/ 3 h 26"/>
                  <a:gd name="T12" fmla="*/ 1 w 68"/>
                  <a:gd name="T13" fmla="*/ 3 h 26"/>
                  <a:gd name="T14" fmla="*/ 1 w 68"/>
                  <a:gd name="T15" fmla="*/ 3 h 26"/>
                  <a:gd name="T16" fmla="*/ 0 w 68"/>
                  <a:gd name="T17" fmla="*/ 3 h 26"/>
                  <a:gd name="T18" fmla="*/ 1 w 68"/>
                  <a:gd name="T19" fmla="*/ 3 h 26"/>
                  <a:gd name="T20" fmla="*/ 1 w 68"/>
                  <a:gd name="T21" fmla="*/ 2 h 26"/>
                  <a:gd name="T22" fmla="*/ 2 w 68"/>
                  <a:gd name="T23" fmla="*/ 2 h 26"/>
                  <a:gd name="T24" fmla="*/ 3 w 68"/>
                  <a:gd name="T25" fmla="*/ 1 h 26"/>
                  <a:gd name="T26" fmla="*/ 4 w 68"/>
                  <a:gd name="T27" fmla="*/ 1 h 26"/>
                  <a:gd name="T28" fmla="*/ 6 w 68"/>
                  <a:gd name="T29" fmla="*/ 1 h 26"/>
                  <a:gd name="T30" fmla="*/ 7 w 68"/>
                  <a:gd name="T31" fmla="*/ 1 h 26"/>
                  <a:gd name="T32" fmla="*/ 9 w 68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6"/>
                  <a:gd name="T53" fmla="*/ 68 w 68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6">
                    <a:moveTo>
                      <a:pt x="68" y="0"/>
                    </a:moveTo>
                    <a:lnTo>
                      <a:pt x="62" y="5"/>
                    </a:lnTo>
                    <a:lnTo>
                      <a:pt x="53" y="12"/>
                    </a:lnTo>
                    <a:lnTo>
                      <a:pt x="41" y="17"/>
                    </a:lnTo>
                    <a:lnTo>
                      <a:pt x="30" y="22"/>
                    </a:lnTo>
                    <a:lnTo>
                      <a:pt x="18" y="25"/>
                    </a:lnTo>
                    <a:lnTo>
                      <a:pt x="9" y="26"/>
                    </a:lnTo>
                    <a:lnTo>
                      <a:pt x="2" y="25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8" y="12"/>
                    </a:lnTo>
                    <a:lnTo>
                      <a:pt x="16" y="9"/>
                    </a:lnTo>
                    <a:lnTo>
                      <a:pt x="27" y="7"/>
                    </a:lnTo>
                    <a:lnTo>
                      <a:pt x="39" y="4"/>
                    </a:lnTo>
                    <a:lnTo>
                      <a:pt x="50" y="2"/>
                    </a:lnTo>
                    <a:lnTo>
                      <a:pt x="61" y="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211"/>
            <p:cNvSpPr>
              <a:spLocks/>
            </p:cNvSpPr>
            <p:nvPr/>
          </p:nvSpPr>
          <p:spPr bwMode="auto">
            <a:xfrm>
              <a:off x="12" y="536"/>
              <a:ext cx="32" cy="21"/>
            </a:xfrm>
            <a:custGeom>
              <a:avLst/>
              <a:gdLst>
                <a:gd name="T0" fmla="*/ 8 w 65"/>
                <a:gd name="T1" fmla="*/ 0 h 43"/>
                <a:gd name="T2" fmla="*/ 7 w 65"/>
                <a:gd name="T3" fmla="*/ 0 h 43"/>
                <a:gd name="T4" fmla="*/ 6 w 65"/>
                <a:gd name="T5" fmla="*/ 1 h 43"/>
                <a:gd name="T6" fmla="*/ 5 w 65"/>
                <a:gd name="T7" fmla="*/ 2 h 43"/>
                <a:gd name="T8" fmla="*/ 3 w 65"/>
                <a:gd name="T9" fmla="*/ 3 h 43"/>
                <a:gd name="T10" fmla="*/ 2 w 65"/>
                <a:gd name="T11" fmla="*/ 4 h 43"/>
                <a:gd name="T12" fmla="*/ 1 w 65"/>
                <a:gd name="T13" fmla="*/ 5 h 43"/>
                <a:gd name="T14" fmla="*/ 0 w 65"/>
                <a:gd name="T15" fmla="*/ 5 h 43"/>
                <a:gd name="T16" fmla="*/ 0 w 65"/>
                <a:gd name="T17" fmla="*/ 5 h 43"/>
                <a:gd name="T18" fmla="*/ 0 w 65"/>
                <a:gd name="T19" fmla="*/ 4 h 43"/>
                <a:gd name="T20" fmla="*/ 0 w 65"/>
                <a:gd name="T21" fmla="*/ 3 h 43"/>
                <a:gd name="T22" fmla="*/ 1 w 65"/>
                <a:gd name="T23" fmla="*/ 3 h 43"/>
                <a:gd name="T24" fmla="*/ 2 w 65"/>
                <a:gd name="T25" fmla="*/ 2 h 43"/>
                <a:gd name="T26" fmla="*/ 4 w 65"/>
                <a:gd name="T27" fmla="*/ 1 h 43"/>
                <a:gd name="T28" fmla="*/ 5 w 65"/>
                <a:gd name="T29" fmla="*/ 0 h 43"/>
                <a:gd name="T30" fmla="*/ 6 w 65"/>
                <a:gd name="T31" fmla="*/ 0 h 43"/>
                <a:gd name="T32" fmla="*/ 8 w 6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43"/>
                <a:gd name="T53" fmla="*/ 65 w 6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43">
                  <a:moveTo>
                    <a:pt x="65" y="0"/>
                  </a:moveTo>
                  <a:lnTo>
                    <a:pt x="59" y="7"/>
                  </a:lnTo>
                  <a:lnTo>
                    <a:pt x="51" y="14"/>
                  </a:lnTo>
                  <a:lnTo>
                    <a:pt x="40" y="22"/>
                  </a:lnTo>
                  <a:lnTo>
                    <a:pt x="30" y="30"/>
                  </a:lnTo>
                  <a:lnTo>
                    <a:pt x="20" y="36"/>
                  </a:lnTo>
                  <a:lnTo>
                    <a:pt x="11" y="41"/>
                  </a:lnTo>
                  <a:lnTo>
                    <a:pt x="4" y="43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6" y="30"/>
                  </a:lnTo>
                  <a:lnTo>
                    <a:pt x="13" y="24"/>
                  </a:lnTo>
                  <a:lnTo>
                    <a:pt x="23" y="17"/>
                  </a:lnTo>
                  <a:lnTo>
                    <a:pt x="34" y="12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12"/>
            <p:cNvSpPr>
              <a:spLocks/>
            </p:cNvSpPr>
            <p:nvPr/>
          </p:nvSpPr>
          <p:spPr bwMode="auto">
            <a:xfrm>
              <a:off x="17" y="548"/>
              <a:ext cx="27" cy="27"/>
            </a:xfrm>
            <a:custGeom>
              <a:avLst/>
              <a:gdLst>
                <a:gd name="T0" fmla="*/ 7 w 54"/>
                <a:gd name="T1" fmla="*/ 0 h 55"/>
                <a:gd name="T2" fmla="*/ 7 w 54"/>
                <a:gd name="T3" fmla="*/ 0 h 55"/>
                <a:gd name="T4" fmla="*/ 6 w 54"/>
                <a:gd name="T5" fmla="*/ 1 h 55"/>
                <a:gd name="T6" fmla="*/ 5 w 54"/>
                <a:gd name="T7" fmla="*/ 3 h 55"/>
                <a:gd name="T8" fmla="*/ 3 w 54"/>
                <a:gd name="T9" fmla="*/ 4 h 55"/>
                <a:gd name="T10" fmla="*/ 3 w 54"/>
                <a:gd name="T11" fmla="*/ 5 h 55"/>
                <a:gd name="T12" fmla="*/ 2 w 54"/>
                <a:gd name="T13" fmla="*/ 6 h 55"/>
                <a:gd name="T14" fmla="*/ 1 w 54"/>
                <a:gd name="T15" fmla="*/ 6 h 55"/>
                <a:gd name="T16" fmla="*/ 0 w 54"/>
                <a:gd name="T17" fmla="*/ 6 h 55"/>
                <a:gd name="T18" fmla="*/ 0 w 54"/>
                <a:gd name="T19" fmla="*/ 6 h 55"/>
                <a:gd name="T20" fmla="*/ 1 w 54"/>
                <a:gd name="T21" fmla="*/ 5 h 55"/>
                <a:gd name="T22" fmla="*/ 2 w 54"/>
                <a:gd name="T23" fmla="*/ 4 h 55"/>
                <a:gd name="T24" fmla="*/ 3 w 54"/>
                <a:gd name="T25" fmla="*/ 2 h 55"/>
                <a:gd name="T26" fmla="*/ 3 w 54"/>
                <a:gd name="T27" fmla="*/ 1 h 55"/>
                <a:gd name="T28" fmla="*/ 5 w 54"/>
                <a:gd name="T29" fmla="*/ 0 h 55"/>
                <a:gd name="T30" fmla="*/ 6 w 54"/>
                <a:gd name="T31" fmla="*/ 0 h 55"/>
                <a:gd name="T32" fmla="*/ 7 w 5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55"/>
                <a:gd name="T53" fmla="*/ 54 w 54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55">
                  <a:moveTo>
                    <a:pt x="54" y="0"/>
                  </a:moveTo>
                  <a:lnTo>
                    <a:pt x="50" y="7"/>
                  </a:lnTo>
                  <a:lnTo>
                    <a:pt x="43" y="15"/>
                  </a:lnTo>
                  <a:lnTo>
                    <a:pt x="35" y="26"/>
                  </a:lnTo>
                  <a:lnTo>
                    <a:pt x="27" y="35"/>
                  </a:lnTo>
                  <a:lnTo>
                    <a:pt x="18" y="44"/>
                  </a:lnTo>
                  <a:lnTo>
                    <a:pt x="10" y="51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1" y="32"/>
                  </a:lnTo>
                  <a:lnTo>
                    <a:pt x="20" y="23"/>
                  </a:lnTo>
                  <a:lnTo>
                    <a:pt x="31" y="14"/>
                  </a:lnTo>
                  <a:lnTo>
                    <a:pt x="40" y="7"/>
                  </a:lnTo>
                  <a:lnTo>
                    <a:pt x="48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13"/>
            <p:cNvSpPr>
              <a:spLocks/>
            </p:cNvSpPr>
            <p:nvPr/>
          </p:nvSpPr>
          <p:spPr bwMode="auto">
            <a:xfrm>
              <a:off x="21" y="560"/>
              <a:ext cx="24" cy="24"/>
            </a:xfrm>
            <a:custGeom>
              <a:avLst/>
              <a:gdLst>
                <a:gd name="T0" fmla="*/ 0 w 50"/>
                <a:gd name="T1" fmla="*/ 5 h 49"/>
                <a:gd name="T2" fmla="*/ 0 w 50"/>
                <a:gd name="T3" fmla="*/ 5 h 49"/>
                <a:gd name="T4" fmla="*/ 0 w 50"/>
                <a:gd name="T5" fmla="*/ 4 h 49"/>
                <a:gd name="T6" fmla="*/ 1 w 50"/>
                <a:gd name="T7" fmla="*/ 4 h 49"/>
                <a:gd name="T8" fmla="*/ 2 w 50"/>
                <a:gd name="T9" fmla="*/ 3 h 49"/>
                <a:gd name="T10" fmla="*/ 3 w 50"/>
                <a:gd name="T11" fmla="*/ 2 h 49"/>
                <a:gd name="T12" fmla="*/ 4 w 50"/>
                <a:gd name="T13" fmla="*/ 1 h 49"/>
                <a:gd name="T14" fmla="*/ 5 w 50"/>
                <a:gd name="T15" fmla="*/ 0 h 49"/>
                <a:gd name="T16" fmla="*/ 6 w 50"/>
                <a:gd name="T17" fmla="*/ 0 h 49"/>
                <a:gd name="T18" fmla="*/ 5 w 50"/>
                <a:gd name="T19" fmla="*/ 1 h 49"/>
                <a:gd name="T20" fmla="*/ 5 w 50"/>
                <a:gd name="T21" fmla="*/ 2 h 49"/>
                <a:gd name="T22" fmla="*/ 4 w 50"/>
                <a:gd name="T23" fmla="*/ 3 h 49"/>
                <a:gd name="T24" fmla="*/ 3 w 50"/>
                <a:gd name="T25" fmla="*/ 4 h 49"/>
                <a:gd name="T26" fmla="*/ 2 w 50"/>
                <a:gd name="T27" fmla="*/ 5 h 49"/>
                <a:gd name="T28" fmla="*/ 1 w 50"/>
                <a:gd name="T29" fmla="*/ 6 h 49"/>
                <a:gd name="T30" fmla="*/ 0 w 50"/>
                <a:gd name="T31" fmla="*/ 6 h 49"/>
                <a:gd name="T32" fmla="*/ 0 w 50"/>
                <a:gd name="T33" fmla="*/ 5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49"/>
                <a:gd name="T53" fmla="*/ 50 w 50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49">
                  <a:moveTo>
                    <a:pt x="0" y="47"/>
                  </a:moveTo>
                  <a:lnTo>
                    <a:pt x="2" y="43"/>
                  </a:lnTo>
                  <a:lnTo>
                    <a:pt x="6" y="39"/>
                  </a:lnTo>
                  <a:lnTo>
                    <a:pt x="13" y="34"/>
                  </a:lnTo>
                  <a:lnTo>
                    <a:pt x="21" y="27"/>
                  </a:lnTo>
                  <a:lnTo>
                    <a:pt x="30" y="20"/>
                  </a:lnTo>
                  <a:lnTo>
                    <a:pt x="38" y="13"/>
                  </a:lnTo>
                  <a:lnTo>
                    <a:pt x="45" y="6"/>
                  </a:lnTo>
                  <a:lnTo>
                    <a:pt x="50" y="0"/>
                  </a:lnTo>
                  <a:lnTo>
                    <a:pt x="48" y="9"/>
                  </a:lnTo>
                  <a:lnTo>
                    <a:pt x="42" y="18"/>
                  </a:lnTo>
                  <a:lnTo>
                    <a:pt x="35" y="27"/>
                  </a:lnTo>
                  <a:lnTo>
                    <a:pt x="27" y="36"/>
                  </a:lnTo>
                  <a:lnTo>
                    <a:pt x="19" y="43"/>
                  </a:lnTo>
                  <a:lnTo>
                    <a:pt x="12" y="48"/>
                  </a:lnTo>
                  <a:lnTo>
                    <a:pt x="5" y="4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214"/>
            <p:cNvSpPr>
              <a:spLocks/>
            </p:cNvSpPr>
            <p:nvPr/>
          </p:nvSpPr>
          <p:spPr bwMode="auto">
            <a:xfrm>
              <a:off x="69" y="585"/>
              <a:ext cx="29" cy="118"/>
            </a:xfrm>
            <a:custGeom>
              <a:avLst/>
              <a:gdLst>
                <a:gd name="T0" fmla="*/ 6 w 59"/>
                <a:gd name="T1" fmla="*/ 0 h 237"/>
                <a:gd name="T2" fmla="*/ 6 w 59"/>
                <a:gd name="T3" fmla="*/ 0 h 237"/>
                <a:gd name="T4" fmla="*/ 7 w 59"/>
                <a:gd name="T5" fmla="*/ 0 h 237"/>
                <a:gd name="T6" fmla="*/ 7 w 59"/>
                <a:gd name="T7" fmla="*/ 0 h 237"/>
                <a:gd name="T8" fmla="*/ 7 w 59"/>
                <a:gd name="T9" fmla="*/ 0 h 237"/>
                <a:gd name="T10" fmla="*/ 4 w 59"/>
                <a:gd name="T11" fmla="*/ 4 h 237"/>
                <a:gd name="T12" fmla="*/ 2 w 59"/>
                <a:gd name="T13" fmla="*/ 8 h 237"/>
                <a:gd name="T14" fmla="*/ 1 w 59"/>
                <a:gd name="T15" fmla="*/ 12 h 237"/>
                <a:gd name="T16" fmla="*/ 1 w 59"/>
                <a:gd name="T17" fmla="*/ 16 h 237"/>
                <a:gd name="T18" fmla="*/ 1 w 59"/>
                <a:gd name="T19" fmla="*/ 20 h 237"/>
                <a:gd name="T20" fmla="*/ 2 w 59"/>
                <a:gd name="T21" fmla="*/ 23 h 237"/>
                <a:gd name="T22" fmla="*/ 2 w 59"/>
                <a:gd name="T23" fmla="*/ 26 h 237"/>
                <a:gd name="T24" fmla="*/ 3 w 59"/>
                <a:gd name="T25" fmla="*/ 29 h 237"/>
                <a:gd name="T26" fmla="*/ 2 w 59"/>
                <a:gd name="T27" fmla="*/ 27 h 237"/>
                <a:gd name="T28" fmla="*/ 0 w 59"/>
                <a:gd name="T29" fmla="*/ 24 h 237"/>
                <a:gd name="T30" fmla="*/ 0 w 59"/>
                <a:gd name="T31" fmla="*/ 20 h 237"/>
                <a:gd name="T32" fmla="*/ 0 w 59"/>
                <a:gd name="T33" fmla="*/ 15 h 237"/>
                <a:gd name="T34" fmla="*/ 0 w 59"/>
                <a:gd name="T35" fmla="*/ 11 h 237"/>
                <a:gd name="T36" fmla="*/ 1 w 59"/>
                <a:gd name="T37" fmla="*/ 6 h 237"/>
                <a:gd name="T38" fmla="*/ 3 w 59"/>
                <a:gd name="T39" fmla="*/ 2 h 237"/>
                <a:gd name="T40" fmla="*/ 6 w 59"/>
                <a:gd name="T41" fmla="*/ 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237"/>
                <a:gd name="T65" fmla="*/ 59 w 59"/>
                <a:gd name="T66" fmla="*/ 237 h 2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237">
                  <a:moveTo>
                    <a:pt x="53" y="0"/>
                  </a:moveTo>
                  <a:lnTo>
                    <a:pt x="54" y="0"/>
                  </a:lnTo>
                  <a:lnTo>
                    <a:pt x="56" y="1"/>
                  </a:lnTo>
                  <a:lnTo>
                    <a:pt x="58" y="4"/>
                  </a:lnTo>
                  <a:lnTo>
                    <a:pt x="59" y="6"/>
                  </a:lnTo>
                  <a:lnTo>
                    <a:pt x="36" y="35"/>
                  </a:lnTo>
                  <a:lnTo>
                    <a:pt x="21" y="66"/>
                  </a:lnTo>
                  <a:lnTo>
                    <a:pt x="13" y="98"/>
                  </a:lnTo>
                  <a:lnTo>
                    <a:pt x="12" y="129"/>
                  </a:lnTo>
                  <a:lnTo>
                    <a:pt x="13" y="160"/>
                  </a:lnTo>
                  <a:lnTo>
                    <a:pt x="17" y="188"/>
                  </a:lnTo>
                  <a:lnTo>
                    <a:pt x="23" y="215"/>
                  </a:lnTo>
                  <a:lnTo>
                    <a:pt x="29" y="237"/>
                  </a:lnTo>
                  <a:lnTo>
                    <a:pt x="16" y="222"/>
                  </a:lnTo>
                  <a:lnTo>
                    <a:pt x="7" y="196"/>
                  </a:lnTo>
                  <a:lnTo>
                    <a:pt x="1" y="164"/>
                  </a:lnTo>
                  <a:lnTo>
                    <a:pt x="0" y="127"/>
                  </a:lnTo>
                  <a:lnTo>
                    <a:pt x="5" y="89"/>
                  </a:lnTo>
                  <a:lnTo>
                    <a:pt x="14" y="52"/>
                  </a:lnTo>
                  <a:lnTo>
                    <a:pt x="30" y="2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215"/>
            <p:cNvSpPr>
              <a:spLocks/>
            </p:cNvSpPr>
            <p:nvPr/>
          </p:nvSpPr>
          <p:spPr bwMode="auto">
            <a:xfrm>
              <a:off x="75" y="687"/>
              <a:ext cx="26" cy="15"/>
            </a:xfrm>
            <a:custGeom>
              <a:avLst/>
              <a:gdLst>
                <a:gd name="T0" fmla="*/ 0 w 51"/>
                <a:gd name="T1" fmla="*/ 0 h 29"/>
                <a:gd name="T2" fmla="*/ 1 w 51"/>
                <a:gd name="T3" fmla="*/ 1 h 29"/>
                <a:gd name="T4" fmla="*/ 2 w 51"/>
                <a:gd name="T5" fmla="*/ 2 h 29"/>
                <a:gd name="T6" fmla="*/ 3 w 51"/>
                <a:gd name="T7" fmla="*/ 3 h 29"/>
                <a:gd name="T8" fmla="*/ 4 w 51"/>
                <a:gd name="T9" fmla="*/ 3 h 29"/>
                <a:gd name="T10" fmla="*/ 5 w 51"/>
                <a:gd name="T11" fmla="*/ 4 h 29"/>
                <a:gd name="T12" fmla="*/ 6 w 51"/>
                <a:gd name="T13" fmla="*/ 4 h 29"/>
                <a:gd name="T14" fmla="*/ 6 w 51"/>
                <a:gd name="T15" fmla="*/ 4 h 29"/>
                <a:gd name="T16" fmla="*/ 7 w 51"/>
                <a:gd name="T17" fmla="*/ 4 h 29"/>
                <a:gd name="T18" fmla="*/ 7 w 51"/>
                <a:gd name="T19" fmla="*/ 4 h 29"/>
                <a:gd name="T20" fmla="*/ 6 w 51"/>
                <a:gd name="T21" fmla="*/ 3 h 29"/>
                <a:gd name="T22" fmla="*/ 5 w 51"/>
                <a:gd name="T23" fmla="*/ 3 h 29"/>
                <a:gd name="T24" fmla="*/ 4 w 51"/>
                <a:gd name="T25" fmla="*/ 2 h 29"/>
                <a:gd name="T26" fmla="*/ 3 w 51"/>
                <a:gd name="T27" fmla="*/ 2 h 29"/>
                <a:gd name="T28" fmla="*/ 2 w 51"/>
                <a:gd name="T29" fmla="*/ 2 h 29"/>
                <a:gd name="T30" fmla="*/ 1 w 51"/>
                <a:gd name="T31" fmla="*/ 1 h 29"/>
                <a:gd name="T32" fmla="*/ 0 w 51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29"/>
                <a:gd name="T53" fmla="*/ 51 w 51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29">
                  <a:moveTo>
                    <a:pt x="0" y="0"/>
                  </a:moveTo>
                  <a:lnTo>
                    <a:pt x="6" y="6"/>
                  </a:lnTo>
                  <a:lnTo>
                    <a:pt x="13" y="12"/>
                  </a:lnTo>
                  <a:lnTo>
                    <a:pt x="21" y="18"/>
                  </a:lnTo>
                  <a:lnTo>
                    <a:pt x="29" y="22"/>
                  </a:lnTo>
                  <a:lnTo>
                    <a:pt x="37" y="26"/>
                  </a:lnTo>
                  <a:lnTo>
                    <a:pt x="44" y="29"/>
                  </a:lnTo>
                  <a:lnTo>
                    <a:pt x="48" y="29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46" y="23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4" y="13"/>
                  </a:lnTo>
                  <a:lnTo>
                    <a:pt x="15" y="9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16"/>
            <p:cNvSpPr>
              <a:spLocks/>
            </p:cNvSpPr>
            <p:nvPr/>
          </p:nvSpPr>
          <p:spPr bwMode="auto">
            <a:xfrm>
              <a:off x="73" y="677"/>
              <a:ext cx="28" cy="17"/>
            </a:xfrm>
            <a:custGeom>
              <a:avLst/>
              <a:gdLst>
                <a:gd name="T0" fmla="*/ 7 w 58"/>
                <a:gd name="T1" fmla="*/ 4 h 34"/>
                <a:gd name="T2" fmla="*/ 6 w 58"/>
                <a:gd name="T3" fmla="*/ 4 h 34"/>
                <a:gd name="T4" fmla="*/ 6 w 58"/>
                <a:gd name="T5" fmla="*/ 4 h 34"/>
                <a:gd name="T6" fmla="*/ 5 w 58"/>
                <a:gd name="T7" fmla="*/ 3 h 34"/>
                <a:gd name="T8" fmla="*/ 4 w 58"/>
                <a:gd name="T9" fmla="*/ 3 h 34"/>
                <a:gd name="T10" fmla="*/ 3 w 58"/>
                <a:gd name="T11" fmla="*/ 2 h 34"/>
                <a:gd name="T12" fmla="*/ 1 w 58"/>
                <a:gd name="T13" fmla="*/ 2 h 34"/>
                <a:gd name="T14" fmla="*/ 0 w 58"/>
                <a:gd name="T15" fmla="*/ 1 h 34"/>
                <a:gd name="T16" fmla="*/ 0 w 58"/>
                <a:gd name="T17" fmla="*/ 0 h 34"/>
                <a:gd name="T18" fmla="*/ 0 w 58"/>
                <a:gd name="T19" fmla="*/ 1 h 34"/>
                <a:gd name="T20" fmla="*/ 2 w 58"/>
                <a:gd name="T21" fmla="*/ 1 h 34"/>
                <a:gd name="T22" fmla="*/ 3 w 58"/>
                <a:gd name="T23" fmla="*/ 1 h 34"/>
                <a:gd name="T24" fmla="*/ 4 w 58"/>
                <a:gd name="T25" fmla="*/ 2 h 34"/>
                <a:gd name="T26" fmla="*/ 5 w 58"/>
                <a:gd name="T27" fmla="*/ 2 h 34"/>
                <a:gd name="T28" fmla="*/ 6 w 58"/>
                <a:gd name="T29" fmla="*/ 3 h 34"/>
                <a:gd name="T30" fmla="*/ 7 w 58"/>
                <a:gd name="T31" fmla="*/ 3 h 34"/>
                <a:gd name="T32" fmla="*/ 7 w 58"/>
                <a:gd name="T33" fmla="*/ 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34"/>
                <a:gd name="T53" fmla="*/ 58 w 5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34">
                  <a:moveTo>
                    <a:pt x="58" y="33"/>
                  </a:moveTo>
                  <a:lnTo>
                    <a:pt x="55" y="34"/>
                  </a:lnTo>
                  <a:lnTo>
                    <a:pt x="50" y="33"/>
                  </a:lnTo>
                  <a:lnTo>
                    <a:pt x="43" y="31"/>
                  </a:lnTo>
                  <a:lnTo>
                    <a:pt x="34" y="26"/>
                  </a:lnTo>
                  <a:lnTo>
                    <a:pt x="24" y="21"/>
                  </a:lnTo>
                  <a:lnTo>
                    <a:pt x="15" y="16"/>
                  </a:lnTo>
                  <a:lnTo>
                    <a:pt x="7" y="8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8"/>
                  </a:lnTo>
                  <a:lnTo>
                    <a:pt x="25" y="12"/>
                  </a:lnTo>
                  <a:lnTo>
                    <a:pt x="36" y="18"/>
                  </a:lnTo>
                  <a:lnTo>
                    <a:pt x="44" y="23"/>
                  </a:lnTo>
                  <a:lnTo>
                    <a:pt x="52" y="26"/>
                  </a:lnTo>
                  <a:lnTo>
                    <a:pt x="57" y="31"/>
                  </a:lnTo>
                  <a:lnTo>
                    <a:pt x="58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7"/>
            <p:cNvSpPr>
              <a:spLocks/>
            </p:cNvSpPr>
            <p:nvPr/>
          </p:nvSpPr>
          <p:spPr bwMode="auto">
            <a:xfrm>
              <a:off x="70" y="653"/>
              <a:ext cx="37" cy="23"/>
            </a:xfrm>
            <a:custGeom>
              <a:avLst/>
              <a:gdLst>
                <a:gd name="T0" fmla="*/ 10 w 73"/>
                <a:gd name="T1" fmla="*/ 6 h 46"/>
                <a:gd name="T2" fmla="*/ 9 w 73"/>
                <a:gd name="T3" fmla="*/ 6 h 46"/>
                <a:gd name="T4" fmla="*/ 8 w 73"/>
                <a:gd name="T5" fmla="*/ 6 h 46"/>
                <a:gd name="T6" fmla="*/ 7 w 73"/>
                <a:gd name="T7" fmla="*/ 6 h 46"/>
                <a:gd name="T8" fmla="*/ 5 w 73"/>
                <a:gd name="T9" fmla="*/ 5 h 46"/>
                <a:gd name="T10" fmla="*/ 4 w 73"/>
                <a:gd name="T11" fmla="*/ 3 h 46"/>
                <a:gd name="T12" fmla="*/ 2 w 73"/>
                <a:gd name="T13" fmla="*/ 3 h 46"/>
                <a:gd name="T14" fmla="*/ 1 w 73"/>
                <a:gd name="T15" fmla="*/ 1 h 46"/>
                <a:gd name="T16" fmla="*/ 0 w 73"/>
                <a:gd name="T17" fmla="*/ 0 h 46"/>
                <a:gd name="T18" fmla="*/ 1 w 73"/>
                <a:gd name="T19" fmla="*/ 1 h 46"/>
                <a:gd name="T20" fmla="*/ 2 w 73"/>
                <a:gd name="T21" fmla="*/ 1 h 46"/>
                <a:gd name="T22" fmla="*/ 4 w 73"/>
                <a:gd name="T23" fmla="*/ 2 h 46"/>
                <a:gd name="T24" fmla="*/ 6 w 73"/>
                <a:gd name="T25" fmla="*/ 3 h 46"/>
                <a:gd name="T26" fmla="*/ 7 w 73"/>
                <a:gd name="T27" fmla="*/ 3 h 46"/>
                <a:gd name="T28" fmla="*/ 8 w 73"/>
                <a:gd name="T29" fmla="*/ 5 h 46"/>
                <a:gd name="T30" fmla="*/ 9 w 73"/>
                <a:gd name="T31" fmla="*/ 6 h 46"/>
                <a:gd name="T32" fmla="*/ 10 w 73"/>
                <a:gd name="T33" fmla="*/ 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46"/>
                <a:gd name="T53" fmla="*/ 73 w 73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46">
                  <a:moveTo>
                    <a:pt x="73" y="45"/>
                  </a:moveTo>
                  <a:lnTo>
                    <a:pt x="70" y="46"/>
                  </a:lnTo>
                  <a:lnTo>
                    <a:pt x="62" y="44"/>
                  </a:lnTo>
                  <a:lnTo>
                    <a:pt x="51" y="41"/>
                  </a:lnTo>
                  <a:lnTo>
                    <a:pt x="40" y="35"/>
                  </a:lnTo>
                  <a:lnTo>
                    <a:pt x="27" y="27"/>
                  </a:lnTo>
                  <a:lnTo>
                    <a:pt x="16" y="1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4"/>
                  </a:lnTo>
                  <a:lnTo>
                    <a:pt x="14" y="9"/>
                  </a:lnTo>
                  <a:lnTo>
                    <a:pt x="27" y="16"/>
                  </a:lnTo>
                  <a:lnTo>
                    <a:pt x="41" y="23"/>
                  </a:lnTo>
                  <a:lnTo>
                    <a:pt x="54" y="30"/>
                  </a:lnTo>
                  <a:lnTo>
                    <a:pt x="64" y="36"/>
                  </a:lnTo>
                  <a:lnTo>
                    <a:pt x="71" y="42"/>
                  </a:lnTo>
                  <a:lnTo>
                    <a:pt x="73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18"/>
            <p:cNvSpPr>
              <a:spLocks/>
            </p:cNvSpPr>
            <p:nvPr/>
          </p:nvSpPr>
          <p:spPr bwMode="auto">
            <a:xfrm>
              <a:off x="72" y="631"/>
              <a:ext cx="40" cy="26"/>
            </a:xfrm>
            <a:custGeom>
              <a:avLst/>
              <a:gdLst>
                <a:gd name="T0" fmla="*/ 10 w 81"/>
                <a:gd name="T1" fmla="*/ 7 h 51"/>
                <a:gd name="T2" fmla="*/ 9 w 81"/>
                <a:gd name="T3" fmla="*/ 7 h 51"/>
                <a:gd name="T4" fmla="*/ 8 w 81"/>
                <a:gd name="T5" fmla="*/ 7 h 51"/>
                <a:gd name="T6" fmla="*/ 6 w 81"/>
                <a:gd name="T7" fmla="*/ 6 h 51"/>
                <a:gd name="T8" fmla="*/ 5 w 81"/>
                <a:gd name="T9" fmla="*/ 5 h 51"/>
                <a:gd name="T10" fmla="*/ 3 w 81"/>
                <a:gd name="T11" fmla="*/ 4 h 51"/>
                <a:gd name="T12" fmla="*/ 2 w 81"/>
                <a:gd name="T13" fmla="*/ 3 h 51"/>
                <a:gd name="T14" fmla="*/ 0 w 81"/>
                <a:gd name="T15" fmla="*/ 2 h 51"/>
                <a:gd name="T16" fmla="*/ 0 w 81"/>
                <a:gd name="T17" fmla="*/ 0 h 51"/>
                <a:gd name="T18" fmla="*/ 0 w 81"/>
                <a:gd name="T19" fmla="*/ 1 h 51"/>
                <a:gd name="T20" fmla="*/ 2 w 81"/>
                <a:gd name="T21" fmla="*/ 2 h 51"/>
                <a:gd name="T22" fmla="*/ 3 w 81"/>
                <a:gd name="T23" fmla="*/ 3 h 51"/>
                <a:gd name="T24" fmla="*/ 5 w 81"/>
                <a:gd name="T25" fmla="*/ 4 h 51"/>
                <a:gd name="T26" fmla="*/ 7 w 81"/>
                <a:gd name="T27" fmla="*/ 5 h 51"/>
                <a:gd name="T28" fmla="*/ 8 w 81"/>
                <a:gd name="T29" fmla="*/ 6 h 51"/>
                <a:gd name="T30" fmla="*/ 9 w 81"/>
                <a:gd name="T31" fmla="*/ 6 h 51"/>
                <a:gd name="T32" fmla="*/ 10 w 81"/>
                <a:gd name="T33" fmla="*/ 7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1"/>
                <a:gd name="T53" fmla="*/ 81 w 81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1">
                  <a:moveTo>
                    <a:pt x="81" y="50"/>
                  </a:moveTo>
                  <a:lnTo>
                    <a:pt x="76" y="51"/>
                  </a:lnTo>
                  <a:lnTo>
                    <a:pt x="67" y="49"/>
                  </a:lnTo>
                  <a:lnTo>
                    <a:pt x="55" y="43"/>
                  </a:lnTo>
                  <a:lnTo>
                    <a:pt x="41" y="36"/>
                  </a:lnTo>
                  <a:lnTo>
                    <a:pt x="28" y="28"/>
                  </a:lnTo>
                  <a:lnTo>
                    <a:pt x="16" y="19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7" y="10"/>
                  </a:lnTo>
                  <a:lnTo>
                    <a:pt x="30" y="17"/>
                  </a:lnTo>
                  <a:lnTo>
                    <a:pt x="45" y="25"/>
                  </a:lnTo>
                  <a:lnTo>
                    <a:pt x="59" y="34"/>
                  </a:lnTo>
                  <a:lnTo>
                    <a:pt x="70" y="41"/>
                  </a:lnTo>
                  <a:lnTo>
                    <a:pt x="78" y="47"/>
                  </a:lnTo>
                  <a:lnTo>
                    <a:pt x="81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219"/>
            <p:cNvSpPr>
              <a:spLocks/>
            </p:cNvSpPr>
            <p:nvPr/>
          </p:nvSpPr>
          <p:spPr bwMode="auto">
            <a:xfrm>
              <a:off x="76" y="617"/>
              <a:ext cx="32" cy="27"/>
            </a:xfrm>
            <a:custGeom>
              <a:avLst/>
              <a:gdLst>
                <a:gd name="T0" fmla="*/ 8 w 65"/>
                <a:gd name="T1" fmla="*/ 7 h 54"/>
                <a:gd name="T2" fmla="*/ 7 w 65"/>
                <a:gd name="T3" fmla="*/ 7 h 54"/>
                <a:gd name="T4" fmla="*/ 6 w 65"/>
                <a:gd name="T5" fmla="*/ 7 h 54"/>
                <a:gd name="T6" fmla="*/ 5 w 65"/>
                <a:gd name="T7" fmla="*/ 6 h 54"/>
                <a:gd name="T8" fmla="*/ 4 w 65"/>
                <a:gd name="T9" fmla="*/ 5 h 54"/>
                <a:gd name="T10" fmla="*/ 2 w 65"/>
                <a:gd name="T11" fmla="*/ 3 h 54"/>
                <a:gd name="T12" fmla="*/ 1 w 65"/>
                <a:gd name="T13" fmla="*/ 2 h 54"/>
                <a:gd name="T14" fmla="*/ 0 w 65"/>
                <a:gd name="T15" fmla="*/ 1 h 54"/>
                <a:gd name="T16" fmla="*/ 0 w 65"/>
                <a:gd name="T17" fmla="*/ 0 h 54"/>
                <a:gd name="T18" fmla="*/ 0 w 65"/>
                <a:gd name="T19" fmla="*/ 1 h 54"/>
                <a:gd name="T20" fmla="*/ 1 w 65"/>
                <a:gd name="T21" fmla="*/ 2 h 54"/>
                <a:gd name="T22" fmla="*/ 3 w 65"/>
                <a:gd name="T23" fmla="*/ 3 h 54"/>
                <a:gd name="T24" fmla="*/ 4 w 65"/>
                <a:gd name="T25" fmla="*/ 3 h 54"/>
                <a:gd name="T26" fmla="*/ 6 w 65"/>
                <a:gd name="T27" fmla="*/ 5 h 54"/>
                <a:gd name="T28" fmla="*/ 7 w 65"/>
                <a:gd name="T29" fmla="*/ 6 h 54"/>
                <a:gd name="T30" fmla="*/ 8 w 65"/>
                <a:gd name="T31" fmla="*/ 7 h 54"/>
                <a:gd name="T32" fmla="*/ 8 w 65"/>
                <a:gd name="T33" fmla="*/ 7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54"/>
                <a:gd name="T53" fmla="*/ 65 w 65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54">
                  <a:moveTo>
                    <a:pt x="65" y="54"/>
                  </a:moveTo>
                  <a:lnTo>
                    <a:pt x="61" y="54"/>
                  </a:lnTo>
                  <a:lnTo>
                    <a:pt x="54" y="50"/>
                  </a:lnTo>
                  <a:lnTo>
                    <a:pt x="44" y="43"/>
                  </a:lnTo>
                  <a:lnTo>
                    <a:pt x="32" y="35"/>
                  </a:lnTo>
                  <a:lnTo>
                    <a:pt x="21" y="25"/>
                  </a:lnTo>
                  <a:lnTo>
                    <a:pt x="10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6" y="4"/>
                  </a:lnTo>
                  <a:lnTo>
                    <a:pt x="15" y="11"/>
                  </a:lnTo>
                  <a:lnTo>
                    <a:pt x="27" y="19"/>
                  </a:lnTo>
                  <a:lnTo>
                    <a:pt x="39" y="27"/>
                  </a:lnTo>
                  <a:lnTo>
                    <a:pt x="50" y="35"/>
                  </a:lnTo>
                  <a:lnTo>
                    <a:pt x="59" y="43"/>
                  </a:lnTo>
                  <a:lnTo>
                    <a:pt x="65" y="49"/>
                  </a:lnTo>
                  <a:lnTo>
                    <a:pt x="65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20"/>
            <p:cNvSpPr>
              <a:spLocks/>
            </p:cNvSpPr>
            <p:nvPr/>
          </p:nvSpPr>
          <p:spPr bwMode="auto">
            <a:xfrm>
              <a:off x="80" y="606"/>
              <a:ext cx="27" cy="23"/>
            </a:xfrm>
            <a:custGeom>
              <a:avLst/>
              <a:gdLst>
                <a:gd name="T0" fmla="*/ 7 w 54"/>
                <a:gd name="T1" fmla="*/ 6 h 46"/>
                <a:gd name="T2" fmla="*/ 7 w 54"/>
                <a:gd name="T3" fmla="*/ 6 h 46"/>
                <a:gd name="T4" fmla="*/ 6 w 54"/>
                <a:gd name="T5" fmla="*/ 6 h 46"/>
                <a:gd name="T6" fmla="*/ 5 w 54"/>
                <a:gd name="T7" fmla="*/ 5 h 46"/>
                <a:gd name="T8" fmla="*/ 3 w 54"/>
                <a:gd name="T9" fmla="*/ 5 h 46"/>
                <a:gd name="T10" fmla="*/ 3 w 54"/>
                <a:gd name="T11" fmla="*/ 3 h 46"/>
                <a:gd name="T12" fmla="*/ 2 w 54"/>
                <a:gd name="T13" fmla="*/ 3 h 46"/>
                <a:gd name="T14" fmla="*/ 1 w 54"/>
                <a:gd name="T15" fmla="*/ 1 h 46"/>
                <a:gd name="T16" fmla="*/ 0 w 54"/>
                <a:gd name="T17" fmla="*/ 0 h 46"/>
                <a:gd name="T18" fmla="*/ 1 w 54"/>
                <a:gd name="T19" fmla="*/ 1 h 46"/>
                <a:gd name="T20" fmla="*/ 2 w 54"/>
                <a:gd name="T21" fmla="*/ 1 h 46"/>
                <a:gd name="T22" fmla="*/ 3 w 54"/>
                <a:gd name="T23" fmla="*/ 3 h 46"/>
                <a:gd name="T24" fmla="*/ 5 w 54"/>
                <a:gd name="T25" fmla="*/ 3 h 46"/>
                <a:gd name="T26" fmla="*/ 6 w 54"/>
                <a:gd name="T27" fmla="*/ 4 h 46"/>
                <a:gd name="T28" fmla="*/ 7 w 54"/>
                <a:gd name="T29" fmla="*/ 5 h 46"/>
                <a:gd name="T30" fmla="*/ 7 w 54"/>
                <a:gd name="T31" fmla="*/ 6 h 46"/>
                <a:gd name="T32" fmla="*/ 7 w 54"/>
                <a:gd name="T33" fmla="*/ 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6"/>
                <a:gd name="T53" fmla="*/ 54 w 54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6">
                  <a:moveTo>
                    <a:pt x="54" y="46"/>
                  </a:moveTo>
                  <a:lnTo>
                    <a:pt x="51" y="46"/>
                  </a:lnTo>
                  <a:lnTo>
                    <a:pt x="45" y="45"/>
                  </a:lnTo>
                  <a:lnTo>
                    <a:pt x="37" y="40"/>
                  </a:lnTo>
                  <a:lnTo>
                    <a:pt x="28" y="34"/>
                  </a:lnTo>
                  <a:lnTo>
                    <a:pt x="19" y="26"/>
                  </a:lnTo>
                  <a:lnTo>
                    <a:pt x="10" y="18"/>
                  </a:lnTo>
                  <a:lnTo>
                    <a:pt x="4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1"/>
                  </a:lnTo>
                  <a:lnTo>
                    <a:pt x="23" y="18"/>
                  </a:lnTo>
                  <a:lnTo>
                    <a:pt x="33" y="25"/>
                  </a:lnTo>
                  <a:lnTo>
                    <a:pt x="43" y="32"/>
                  </a:lnTo>
                  <a:lnTo>
                    <a:pt x="50" y="38"/>
                  </a:lnTo>
                  <a:lnTo>
                    <a:pt x="54" y="42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21"/>
            <p:cNvSpPr>
              <a:spLocks/>
            </p:cNvSpPr>
            <p:nvPr/>
          </p:nvSpPr>
          <p:spPr bwMode="auto">
            <a:xfrm>
              <a:off x="88" y="595"/>
              <a:ext cx="19" cy="20"/>
            </a:xfrm>
            <a:custGeom>
              <a:avLst/>
              <a:gdLst>
                <a:gd name="T0" fmla="*/ 5 w 38"/>
                <a:gd name="T1" fmla="*/ 5 h 40"/>
                <a:gd name="T2" fmla="*/ 5 w 38"/>
                <a:gd name="T3" fmla="*/ 5 h 40"/>
                <a:gd name="T4" fmla="*/ 3 w 38"/>
                <a:gd name="T5" fmla="*/ 5 h 40"/>
                <a:gd name="T6" fmla="*/ 2 w 38"/>
                <a:gd name="T7" fmla="*/ 4 h 40"/>
                <a:gd name="T8" fmla="*/ 2 w 38"/>
                <a:gd name="T9" fmla="*/ 3 h 40"/>
                <a:gd name="T10" fmla="*/ 1 w 38"/>
                <a:gd name="T11" fmla="*/ 3 h 40"/>
                <a:gd name="T12" fmla="*/ 1 w 38"/>
                <a:gd name="T13" fmla="*/ 1 h 40"/>
                <a:gd name="T14" fmla="*/ 1 w 38"/>
                <a:gd name="T15" fmla="*/ 1 h 40"/>
                <a:gd name="T16" fmla="*/ 0 w 38"/>
                <a:gd name="T17" fmla="*/ 0 h 40"/>
                <a:gd name="T18" fmla="*/ 1 w 38"/>
                <a:gd name="T19" fmla="*/ 1 h 40"/>
                <a:gd name="T20" fmla="*/ 1 w 38"/>
                <a:gd name="T21" fmla="*/ 1 h 40"/>
                <a:gd name="T22" fmla="*/ 2 w 38"/>
                <a:gd name="T23" fmla="*/ 1 h 40"/>
                <a:gd name="T24" fmla="*/ 2 w 38"/>
                <a:gd name="T25" fmla="*/ 3 h 40"/>
                <a:gd name="T26" fmla="*/ 3 w 38"/>
                <a:gd name="T27" fmla="*/ 3 h 40"/>
                <a:gd name="T28" fmla="*/ 5 w 38"/>
                <a:gd name="T29" fmla="*/ 4 h 40"/>
                <a:gd name="T30" fmla="*/ 5 w 38"/>
                <a:gd name="T31" fmla="*/ 5 h 40"/>
                <a:gd name="T32" fmla="*/ 5 w 38"/>
                <a:gd name="T33" fmla="*/ 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38" y="40"/>
                  </a:moveTo>
                  <a:lnTo>
                    <a:pt x="35" y="40"/>
                  </a:lnTo>
                  <a:lnTo>
                    <a:pt x="30" y="37"/>
                  </a:lnTo>
                  <a:lnTo>
                    <a:pt x="23" y="32"/>
                  </a:lnTo>
                  <a:lnTo>
                    <a:pt x="16" y="25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9"/>
                  </a:lnTo>
                  <a:lnTo>
                    <a:pt x="16" y="15"/>
                  </a:lnTo>
                  <a:lnTo>
                    <a:pt x="22" y="21"/>
                  </a:lnTo>
                  <a:lnTo>
                    <a:pt x="28" y="26"/>
                  </a:lnTo>
                  <a:lnTo>
                    <a:pt x="34" y="32"/>
                  </a:lnTo>
                  <a:lnTo>
                    <a:pt x="37" y="37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22"/>
            <p:cNvSpPr>
              <a:spLocks/>
            </p:cNvSpPr>
            <p:nvPr/>
          </p:nvSpPr>
          <p:spPr bwMode="auto">
            <a:xfrm>
              <a:off x="93" y="589"/>
              <a:ext cx="11" cy="13"/>
            </a:xfrm>
            <a:custGeom>
              <a:avLst/>
              <a:gdLst>
                <a:gd name="T0" fmla="*/ 2 w 23"/>
                <a:gd name="T1" fmla="*/ 3 h 27"/>
                <a:gd name="T2" fmla="*/ 2 w 23"/>
                <a:gd name="T3" fmla="*/ 3 h 27"/>
                <a:gd name="T4" fmla="*/ 1 w 23"/>
                <a:gd name="T5" fmla="*/ 2 h 27"/>
                <a:gd name="T6" fmla="*/ 0 w 23"/>
                <a:gd name="T7" fmla="*/ 1 h 27"/>
                <a:gd name="T8" fmla="*/ 0 w 23"/>
                <a:gd name="T9" fmla="*/ 0 h 27"/>
                <a:gd name="T10" fmla="*/ 0 w 23"/>
                <a:gd name="T11" fmla="*/ 1 h 27"/>
                <a:gd name="T12" fmla="*/ 1 w 23"/>
                <a:gd name="T13" fmla="*/ 2 h 27"/>
                <a:gd name="T14" fmla="*/ 2 w 23"/>
                <a:gd name="T15" fmla="*/ 2 h 27"/>
                <a:gd name="T16" fmla="*/ 2 w 23"/>
                <a:gd name="T17" fmla="*/ 3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7"/>
                <a:gd name="T29" fmla="*/ 23 w 23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7">
                  <a:moveTo>
                    <a:pt x="23" y="27"/>
                  </a:moveTo>
                  <a:lnTo>
                    <a:pt x="18" y="25"/>
                  </a:lnTo>
                  <a:lnTo>
                    <a:pt x="8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5" y="16"/>
                  </a:lnTo>
                  <a:lnTo>
                    <a:pt x="23" y="22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23"/>
            <p:cNvSpPr>
              <a:spLocks/>
            </p:cNvSpPr>
            <p:nvPr/>
          </p:nvSpPr>
          <p:spPr bwMode="auto">
            <a:xfrm>
              <a:off x="80" y="696"/>
              <a:ext cx="17" cy="15"/>
            </a:xfrm>
            <a:custGeom>
              <a:avLst/>
              <a:gdLst>
                <a:gd name="T0" fmla="*/ 0 w 33"/>
                <a:gd name="T1" fmla="*/ 0 h 29"/>
                <a:gd name="T2" fmla="*/ 1 w 33"/>
                <a:gd name="T3" fmla="*/ 1 h 29"/>
                <a:gd name="T4" fmla="*/ 1 w 33"/>
                <a:gd name="T5" fmla="*/ 1 h 29"/>
                <a:gd name="T6" fmla="*/ 2 w 33"/>
                <a:gd name="T7" fmla="*/ 2 h 29"/>
                <a:gd name="T8" fmla="*/ 3 w 33"/>
                <a:gd name="T9" fmla="*/ 2 h 29"/>
                <a:gd name="T10" fmla="*/ 4 w 33"/>
                <a:gd name="T11" fmla="*/ 3 h 29"/>
                <a:gd name="T12" fmla="*/ 4 w 33"/>
                <a:gd name="T13" fmla="*/ 3 h 29"/>
                <a:gd name="T14" fmla="*/ 5 w 33"/>
                <a:gd name="T15" fmla="*/ 4 h 29"/>
                <a:gd name="T16" fmla="*/ 4 w 33"/>
                <a:gd name="T17" fmla="*/ 4 h 29"/>
                <a:gd name="T18" fmla="*/ 4 w 33"/>
                <a:gd name="T19" fmla="*/ 4 h 29"/>
                <a:gd name="T20" fmla="*/ 2 w 33"/>
                <a:gd name="T21" fmla="*/ 3 h 29"/>
                <a:gd name="T22" fmla="*/ 1 w 33"/>
                <a:gd name="T23" fmla="*/ 1 h 29"/>
                <a:gd name="T24" fmla="*/ 0 w 33"/>
                <a:gd name="T25" fmla="*/ 0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29"/>
                <a:gd name="T41" fmla="*/ 33 w 33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29">
                  <a:moveTo>
                    <a:pt x="0" y="0"/>
                  </a:moveTo>
                  <a:lnTo>
                    <a:pt x="2" y="2"/>
                  </a:lnTo>
                  <a:lnTo>
                    <a:pt x="7" y="4"/>
                  </a:lnTo>
                  <a:lnTo>
                    <a:pt x="14" y="9"/>
                  </a:lnTo>
                  <a:lnTo>
                    <a:pt x="20" y="12"/>
                  </a:lnTo>
                  <a:lnTo>
                    <a:pt x="27" y="17"/>
                  </a:lnTo>
                  <a:lnTo>
                    <a:pt x="31" y="22"/>
                  </a:lnTo>
                  <a:lnTo>
                    <a:pt x="33" y="25"/>
                  </a:lnTo>
                  <a:lnTo>
                    <a:pt x="32" y="29"/>
                  </a:lnTo>
                  <a:lnTo>
                    <a:pt x="25" y="29"/>
                  </a:lnTo>
                  <a:lnTo>
                    <a:pt x="16" y="19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24"/>
            <p:cNvSpPr>
              <a:spLocks/>
            </p:cNvSpPr>
            <p:nvPr/>
          </p:nvSpPr>
          <p:spPr bwMode="auto">
            <a:xfrm>
              <a:off x="71" y="696"/>
              <a:ext cx="8" cy="18"/>
            </a:xfrm>
            <a:custGeom>
              <a:avLst/>
              <a:gdLst>
                <a:gd name="T0" fmla="*/ 2 w 16"/>
                <a:gd name="T1" fmla="*/ 0 h 35"/>
                <a:gd name="T2" fmla="*/ 1 w 16"/>
                <a:gd name="T3" fmla="*/ 1 h 35"/>
                <a:gd name="T4" fmla="*/ 1 w 16"/>
                <a:gd name="T5" fmla="*/ 3 h 35"/>
                <a:gd name="T6" fmla="*/ 0 w 16"/>
                <a:gd name="T7" fmla="*/ 4 h 35"/>
                <a:gd name="T8" fmla="*/ 1 w 16"/>
                <a:gd name="T9" fmla="*/ 5 h 35"/>
                <a:gd name="T10" fmla="*/ 1 w 16"/>
                <a:gd name="T11" fmla="*/ 5 h 35"/>
                <a:gd name="T12" fmla="*/ 1 w 16"/>
                <a:gd name="T13" fmla="*/ 3 h 35"/>
                <a:gd name="T14" fmla="*/ 1 w 16"/>
                <a:gd name="T15" fmla="*/ 2 h 35"/>
                <a:gd name="T16" fmla="*/ 2 w 16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35"/>
                <a:gd name="T29" fmla="*/ 16 w 16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35">
                  <a:moveTo>
                    <a:pt x="16" y="0"/>
                  </a:moveTo>
                  <a:lnTo>
                    <a:pt x="12" y="5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1" y="35"/>
                  </a:lnTo>
                  <a:lnTo>
                    <a:pt x="6" y="33"/>
                  </a:lnTo>
                  <a:lnTo>
                    <a:pt x="10" y="23"/>
                  </a:lnTo>
                  <a:lnTo>
                    <a:pt x="14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25"/>
            <p:cNvSpPr>
              <a:spLocks/>
            </p:cNvSpPr>
            <p:nvPr/>
          </p:nvSpPr>
          <p:spPr bwMode="auto">
            <a:xfrm>
              <a:off x="81" y="699"/>
              <a:ext cx="5" cy="20"/>
            </a:xfrm>
            <a:custGeom>
              <a:avLst/>
              <a:gdLst>
                <a:gd name="T0" fmla="*/ 0 w 11"/>
                <a:gd name="T1" fmla="*/ 0 h 41"/>
                <a:gd name="T2" fmla="*/ 0 w 11"/>
                <a:gd name="T3" fmla="*/ 1 h 41"/>
                <a:gd name="T4" fmla="*/ 0 w 11"/>
                <a:gd name="T5" fmla="*/ 2 h 41"/>
                <a:gd name="T6" fmla="*/ 0 w 11"/>
                <a:gd name="T7" fmla="*/ 4 h 41"/>
                <a:gd name="T8" fmla="*/ 0 w 11"/>
                <a:gd name="T9" fmla="*/ 5 h 41"/>
                <a:gd name="T10" fmla="*/ 1 w 11"/>
                <a:gd name="T11" fmla="*/ 4 h 41"/>
                <a:gd name="T12" fmla="*/ 1 w 11"/>
                <a:gd name="T13" fmla="*/ 3 h 41"/>
                <a:gd name="T14" fmla="*/ 0 w 11"/>
                <a:gd name="T15" fmla="*/ 1 h 41"/>
                <a:gd name="T16" fmla="*/ 0 w 11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41"/>
                <a:gd name="T29" fmla="*/ 11 w 11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41">
                  <a:moveTo>
                    <a:pt x="0" y="0"/>
                  </a:moveTo>
                  <a:lnTo>
                    <a:pt x="1" y="9"/>
                  </a:lnTo>
                  <a:lnTo>
                    <a:pt x="1" y="22"/>
                  </a:lnTo>
                  <a:lnTo>
                    <a:pt x="3" y="35"/>
                  </a:lnTo>
                  <a:lnTo>
                    <a:pt x="7" y="41"/>
                  </a:lnTo>
                  <a:lnTo>
                    <a:pt x="11" y="36"/>
                  </a:lnTo>
                  <a:lnTo>
                    <a:pt x="8" y="24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6"/>
            <p:cNvSpPr>
              <a:spLocks/>
            </p:cNvSpPr>
            <p:nvPr/>
          </p:nvSpPr>
          <p:spPr bwMode="auto">
            <a:xfrm>
              <a:off x="62" y="689"/>
              <a:ext cx="15" cy="18"/>
            </a:xfrm>
            <a:custGeom>
              <a:avLst/>
              <a:gdLst>
                <a:gd name="T0" fmla="*/ 4 w 30"/>
                <a:gd name="T1" fmla="*/ 0 h 36"/>
                <a:gd name="T2" fmla="*/ 3 w 30"/>
                <a:gd name="T3" fmla="*/ 1 h 36"/>
                <a:gd name="T4" fmla="*/ 2 w 30"/>
                <a:gd name="T5" fmla="*/ 3 h 36"/>
                <a:gd name="T6" fmla="*/ 1 w 30"/>
                <a:gd name="T7" fmla="*/ 5 h 36"/>
                <a:gd name="T8" fmla="*/ 0 w 30"/>
                <a:gd name="T9" fmla="*/ 5 h 36"/>
                <a:gd name="T10" fmla="*/ 0 w 30"/>
                <a:gd name="T11" fmla="*/ 4 h 36"/>
                <a:gd name="T12" fmla="*/ 1 w 30"/>
                <a:gd name="T13" fmla="*/ 3 h 36"/>
                <a:gd name="T14" fmla="*/ 1 w 30"/>
                <a:gd name="T15" fmla="*/ 2 h 36"/>
                <a:gd name="T16" fmla="*/ 2 w 30"/>
                <a:gd name="T17" fmla="*/ 2 h 36"/>
                <a:gd name="T18" fmla="*/ 3 w 30"/>
                <a:gd name="T19" fmla="*/ 1 h 36"/>
                <a:gd name="T20" fmla="*/ 3 w 30"/>
                <a:gd name="T21" fmla="*/ 1 h 36"/>
                <a:gd name="T22" fmla="*/ 4 w 30"/>
                <a:gd name="T23" fmla="*/ 1 h 36"/>
                <a:gd name="T24" fmla="*/ 4 w 30"/>
                <a:gd name="T25" fmla="*/ 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36"/>
                <a:gd name="T41" fmla="*/ 30 w 30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36">
                  <a:moveTo>
                    <a:pt x="30" y="0"/>
                  </a:moveTo>
                  <a:lnTo>
                    <a:pt x="23" y="11"/>
                  </a:lnTo>
                  <a:lnTo>
                    <a:pt x="15" y="24"/>
                  </a:lnTo>
                  <a:lnTo>
                    <a:pt x="6" y="34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3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3"/>
                  </a:lnTo>
                  <a:lnTo>
                    <a:pt x="23" y="7"/>
                  </a:lnTo>
                  <a:lnTo>
                    <a:pt x="2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27"/>
            <p:cNvSpPr>
              <a:spLocks/>
            </p:cNvSpPr>
            <p:nvPr/>
          </p:nvSpPr>
          <p:spPr bwMode="auto">
            <a:xfrm>
              <a:off x="63" y="592"/>
              <a:ext cx="26" cy="5"/>
            </a:xfrm>
            <a:custGeom>
              <a:avLst/>
              <a:gdLst>
                <a:gd name="T0" fmla="*/ 7 w 52"/>
                <a:gd name="T1" fmla="*/ 1 h 10"/>
                <a:gd name="T2" fmla="*/ 6 w 52"/>
                <a:gd name="T3" fmla="*/ 1 h 10"/>
                <a:gd name="T4" fmla="*/ 5 w 52"/>
                <a:gd name="T5" fmla="*/ 1 h 10"/>
                <a:gd name="T6" fmla="*/ 3 w 52"/>
                <a:gd name="T7" fmla="*/ 1 h 10"/>
                <a:gd name="T8" fmla="*/ 3 w 52"/>
                <a:gd name="T9" fmla="*/ 1 h 10"/>
                <a:gd name="T10" fmla="*/ 2 w 52"/>
                <a:gd name="T11" fmla="*/ 1 h 10"/>
                <a:gd name="T12" fmla="*/ 1 w 52"/>
                <a:gd name="T13" fmla="*/ 1 h 10"/>
                <a:gd name="T14" fmla="*/ 1 w 52"/>
                <a:gd name="T15" fmla="*/ 1 h 10"/>
                <a:gd name="T16" fmla="*/ 0 w 52"/>
                <a:gd name="T17" fmla="*/ 1 h 10"/>
                <a:gd name="T18" fmla="*/ 1 w 52"/>
                <a:gd name="T19" fmla="*/ 1 h 10"/>
                <a:gd name="T20" fmla="*/ 1 w 52"/>
                <a:gd name="T21" fmla="*/ 0 h 10"/>
                <a:gd name="T22" fmla="*/ 2 w 52"/>
                <a:gd name="T23" fmla="*/ 0 h 10"/>
                <a:gd name="T24" fmla="*/ 3 w 52"/>
                <a:gd name="T25" fmla="*/ 1 h 10"/>
                <a:gd name="T26" fmla="*/ 3 w 52"/>
                <a:gd name="T27" fmla="*/ 1 h 10"/>
                <a:gd name="T28" fmla="*/ 5 w 52"/>
                <a:gd name="T29" fmla="*/ 1 h 10"/>
                <a:gd name="T30" fmla="*/ 6 w 52"/>
                <a:gd name="T31" fmla="*/ 1 h 10"/>
                <a:gd name="T32" fmla="*/ 7 w 52"/>
                <a:gd name="T33" fmla="*/ 1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0"/>
                <a:gd name="T53" fmla="*/ 52 w 52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0">
                  <a:moveTo>
                    <a:pt x="52" y="9"/>
                  </a:moveTo>
                  <a:lnTo>
                    <a:pt x="46" y="9"/>
                  </a:lnTo>
                  <a:lnTo>
                    <a:pt x="38" y="10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14" y="10"/>
                  </a:lnTo>
                  <a:lnTo>
                    <a:pt x="7" y="9"/>
                  </a:lnTo>
                  <a:lnTo>
                    <a:pt x="2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8" y="5"/>
                  </a:lnTo>
                  <a:lnTo>
                    <a:pt x="38" y="7"/>
                  </a:lnTo>
                  <a:lnTo>
                    <a:pt x="46" y="8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28"/>
            <p:cNvSpPr>
              <a:spLocks/>
            </p:cNvSpPr>
            <p:nvPr/>
          </p:nvSpPr>
          <p:spPr bwMode="auto">
            <a:xfrm>
              <a:off x="68" y="582"/>
              <a:ext cx="25" cy="8"/>
            </a:xfrm>
            <a:custGeom>
              <a:avLst/>
              <a:gdLst>
                <a:gd name="T0" fmla="*/ 7 w 49"/>
                <a:gd name="T1" fmla="*/ 2 h 18"/>
                <a:gd name="T2" fmla="*/ 6 w 49"/>
                <a:gd name="T3" fmla="*/ 2 h 18"/>
                <a:gd name="T4" fmla="*/ 5 w 49"/>
                <a:gd name="T5" fmla="*/ 1 h 18"/>
                <a:gd name="T6" fmla="*/ 4 w 49"/>
                <a:gd name="T7" fmla="*/ 1 h 18"/>
                <a:gd name="T8" fmla="*/ 3 w 49"/>
                <a:gd name="T9" fmla="*/ 1 h 18"/>
                <a:gd name="T10" fmla="*/ 2 w 49"/>
                <a:gd name="T11" fmla="*/ 1 h 18"/>
                <a:gd name="T12" fmla="*/ 1 w 49"/>
                <a:gd name="T13" fmla="*/ 1 h 18"/>
                <a:gd name="T14" fmla="*/ 1 w 49"/>
                <a:gd name="T15" fmla="*/ 0 h 18"/>
                <a:gd name="T16" fmla="*/ 0 w 49"/>
                <a:gd name="T17" fmla="*/ 0 h 18"/>
                <a:gd name="T18" fmla="*/ 1 w 49"/>
                <a:gd name="T19" fmla="*/ 0 h 18"/>
                <a:gd name="T20" fmla="*/ 1 w 49"/>
                <a:gd name="T21" fmla="*/ 0 h 18"/>
                <a:gd name="T22" fmla="*/ 2 w 49"/>
                <a:gd name="T23" fmla="*/ 0 h 18"/>
                <a:gd name="T24" fmla="*/ 3 w 49"/>
                <a:gd name="T25" fmla="*/ 0 h 18"/>
                <a:gd name="T26" fmla="*/ 4 w 49"/>
                <a:gd name="T27" fmla="*/ 1 h 18"/>
                <a:gd name="T28" fmla="*/ 5 w 49"/>
                <a:gd name="T29" fmla="*/ 1 h 18"/>
                <a:gd name="T30" fmla="*/ 6 w 49"/>
                <a:gd name="T31" fmla="*/ 1 h 18"/>
                <a:gd name="T32" fmla="*/ 7 w 49"/>
                <a:gd name="T33" fmla="*/ 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8"/>
                <a:gd name="T53" fmla="*/ 49 w 4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8">
                  <a:moveTo>
                    <a:pt x="49" y="18"/>
                  </a:moveTo>
                  <a:lnTo>
                    <a:pt x="45" y="18"/>
                  </a:lnTo>
                  <a:lnTo>
                    <a:pt x="38" y="16"/>
                  </a:lnTo>
                  <a:lnTo>
                    <a:pt x="30" y="15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31" y="10"/>
                  </a:lnTo>
                  <a:lnTo>
                    <a:pt x="39" y="13"/>
                  </a:lnTo>
                  <a:lnTo>
                    <a:pt x="46" y="16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29"/>
            <p:cNvSpPr>
              <a:spLocks/>
            </p:cNvSpPr>
            <p:nvPr/>
          </p:nvSpPr>
          <p:spPr bwMode="auto">
            <a:xfrm>
              <a:off x="56" y="605"/>
              <a:ext cx="25" cy="5"/>
            </a:xfrm>
            <a:custGeom>
              <a:avLst/>
              <a:gdLst>
                <a:gd name="T0" fmla="*/ 7 w 48"/>
                <a:gd name="T1" fmla="*/ 0 h 11"/>
                <a:gd name="T2" fmla="*/ 7 w 48"/>
                <a:gd name="T3" fmla="*/ 0 h 11"/>
                <a:gd name="T4" fmla="*/ 6 w 48"/>
                <a:gd name="T5" fmla="*/ 1 h 11"/>
                <a:gd name="T6" fmla="*/ 5 w 48"/>
                <a:gd name="T7" fmla="*/ 1 h 11"/>
                <a:gd name="T8" fmla="*/ 4 w 48"/>
                <a:gd name="T9" fmla="*/ 1 h 11"/>
                <a:gd name="T10" fmla="*/ 3 w 48"/>
                <a:gd name="T11" fmla="*/ 1 h 11"/>
                <a:gd name="T12" fmla="*/ 2 w 48"/>
                <a:gd name="T13" fmla="*/ 1 h 11"/>
                <a:gd name="T14" fmla="*/ 1 w 48"/>
                <a:gd name="T15" fmla="*/ 1 h 11"/>
                <a:gd name="T16" fmla="*/ 0 w 48"/>
                <a:gd name="T17" fmla="*/ 0 h 11"/>
                <a:gd name="T18" fmla="*/ 0 w 48"/>
                <a:gd name="T19" fmla="*/ 0 h 11"/>
                <a:gd name="T20" fmla="*/ 1 w 48"/>
                <a:gd name="T21" fmla="*/ 0 h 11"/>
                <a:gd name="T22" fmla="*/ 2 w 48"/>
                <a:gd name="T23" fmla="*/ 0 h 11"/>
                <a:gd name="T24" fmla="*/ 3 w 48"/>
                <a:gd name="T25" fmla="*/ 0 h 11"/>
                <a:gd name="T26" fmla="*/ 4 w 48"/>
                <a:gd name="T27" fmla="*/ 0 h 11"/>
                <a:gd name="T28" fmla="*/ 5 w 48"/>
                <a:gd name="T29" fmla="*/ 0 h 11"/>
                <a:gd name="T30" fmla="*/ 6 w 48"/>
                <a:gd name="T31" fmla="*/ 0 h 11"/>
                <a:gd name="T32" fmla="*/ 7 w 48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1"/>
                <a:gd name="T53" fmla="*/ 48 w 48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1">
                  <a:moveTo>
                    <a:pt x="48" y="5"/>
                  </a:moveTo>
                  <a:lnTo>
                    <a:pt x="46" y="7"/>
                  </a:lnTo>
                  <a:lnTo>
                    <a:pt x="41" y="8"/>
                  </a:lnTo>
                  <a:lnTo>
                    <a:pt x="34" y="11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6" y="3"/>
                  </a:lnTo>
                  <a:lnTo>
                    <a:pt x="34" y="4"/>
                  </a:lnTo>
                  <a:lnTo>
                    <a:pt x="42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30"/>
            <p:cNvSpPr>
              <a:spLocks/>
            </p:cNvSpPr>
            <p:nvPr/>
          </p:nvSpPr>
          <p:spPr bwMode="auto">
            <a:xfrm>
              <a:off x="50" y="617"/>
              <a:ext cx="28" cy="8"/>
            </a:xfrm>
            <a:custGeom>
              <a:avLst/>
              <a:gdLst>
                <a:gd name="T0" fmla="*/ 7 w 56"/>
                <a:gd name="T1" fmla="*/ 0 h 16"/>
                <a:gd name="T2" fmla="*/ 7 w 56"/>
                <a:gd name="T3" fmla="*/ 1 h 16"/>
                <a:gd name="T4" fmla="*/ 6 w 56"/>
                <a:gd name="T5" fmla="*/ 1 h 16"/>
                <a:gd name="T6" fmla="*/ 5 w 56"/>
                <a:gd name="T7" fmla="*/ 1 h 16"/>
                <a:gd name="T8" fmla="*/ 4 w 56"/>
                <a:gd name="T9" fmla="*/ 1 h 16"/>
                <a:gd name="T10" fmla="*/ 2 w 56"/>
                <a:gd name="T11" fmla="*/ 2 h 16"/>
                <a:gd name="T12" fmla="*/ 1 w 56"/>
                <a:gd name="T13" fmla="*/ 2 h 16"/>
                <a:gd name="T14" fmla="*/ 1 w 56"/>
                <a:gd name="T15" fmla="*/ 2 h 16"/>
                <a:gd name="T16" fmla="*/ 0 w 56"/>
                <a:gd name="T17" fmla="*/ 1 h 16"/>
                <a:gd name="T18" fmla="*/ 1 w 56"/>
                <a:gd name="T19" fmla="*/ 1 h 16"/>
                <a:gd name="T20" fmla="*/ 1 w 56"/>
                <a:gd name="T21" fmla="*/ 1 h 16"/>
                <a:gd name="T22" fmla="*/ 2 w 56"/>
                <a:gd name="T23" fmla="*/ 1 h 16"/>
                <a:gd name="T24" fmla="*/ 3 w 56"/>
                <a:gd name="T25" fmla="*/ 1 h 16"/>
                <a:gd name="T26" fmla="*/ 5 w 56"/>
                <a:gd name="T27" fmla="*/ 1 h 16"/>
                <a:gd name="T28" fmla="*/ 6 w 56"/>
                <a:gd name="T29" fmla="*/ 1 h 16"/>
                <a:gd name="T30" fmla="*/ 7 w 56"/>
                <a:gd name="T31" fmla="*/ 1 h 16"/>
                <a:gd name="T32" fmla="*/ 7 w 56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6"/>
                <a:gd name="T53" fmla="*/ 56 w 5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6">
                  <a:moveTo>
                    <a:pt x="56" y="0"/>
                  </a:moveTo>
                  <a:lnTo>
                    <a:pt x="51" y="3"/>
                  </a:lnTo>
                  <a:lnTo>
                    <a:pt x="43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3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7" y="7"/>
                  </a:lnTo>
                  <a:lnTo>
                    <a:pt x="14" y="4"/>
                  </a:lnTo>
                  <a:lnTo>
                    <a:pt x="23" y="3"/>
                  </a:lnTo>
                  <a:lnTo>
                    <a:pt x="33" y="3"/>
                  </a:lnTo>
                  <a:lnTo>
                    <a:pt x="43" y="2"/>
                  </a:lnTo>
                  <a:lnTo>
                    <a:pt x="51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31"/>
            <p:cNvSpPr>
              <a:spLocks/>
            </p:cNvSpPr>
            <p:nvPr/>
          </p:nvSpPr>
          <p:spPr bwMode="auto">
            <a:xfrm>
              <a:off x="43" y="629"/>
              <a:ext cx="30" cy="10"/>
            </a:xfrm>
            <a:custGeom>
              <a:avLst/>
              <a:gdLst>
                <a:gd name="T0" fmla="*/ 7 w 61"/>
                <a:gd name="T1" fmla="*/ 0 h 20"/>
                <a:gd name="T2" fmla="*/ 7 w 61"/>
                <a:gd name="T3" fmla="*/ 1 h 20"/>
                <a:gd name="T4" fmla="*/ 5 w 61"/>
                <a:gd name="T5" fmla="*/ 1 h 20"/>
                <a:gd name="T6" fmla="*/ 4 w 61"/>
                <a:gd name="T7" fmla="*/ 1 h 20"/>
                <a:gd name="T8" fmla="*/ 3 w 61"/>
                <a:gd name="T9" fmla="*/ 1 h 20"/>
                <a:gd name="T10" fmla="*/ 2 w 61"/>
                <a:gd name="T11" fmla="*/ 3 h 20"/>
                <a:gd name="T12" fmla="*/ 1 w 61"/>
                <a:gd name="T13" fmla="*/ 3 h 20"/>
                <a:gd name="T14" fmla="*/ 0 w 61"/>
                <a:gd name="T15" fmla="*/ 3 h 20"/>
                <a:gd name="T16" fmla="*/ 0 w 61"/>
                <a:gd name="T17" fmla="*/ 2 h 20"/>
                <a:gd name="T18" fmla="*/ 0 w 61"/>
                <a:gd name="T19" fmla="*/ 1 h 20"/>
                <a:gd name="T20" fmla="*/ 1 w 61"/>
                <a:gd name="T21" fmla="*/ 1 h 20"/>
                <a:gd name="T22" fmla="*/ 2 w 61"/>
                <a:gd name="T23" fmla="*/ 1 h 20"/>
                <a:gd name="T24" fmla="*/ 3 w 61"/>
                <a:gd name="T25" fmla="*/ 1 h 20"/>
                <a:gd name="T26" fmla="*/ 4 w 61"/>
                <a:gd name="T27" fmla="*/ 1 h 20"/>
                <a:gd name="T28" fmla="*/ 6 w 61"/>
                <a:gd name="T29" fmla="*/ 1 h 20"/>
                <a:gd name="T30" fmla="*/ 7 w 61"/>
                <a:gd name="T31" fmla="*/ 1 h 20"/>
                <a:gd name="T32" fmla="*/ 7 w 61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20"/>
                <a:gd name="T53" fmla="*/ 61 w 6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20">
                  <a:moveTo>
                    <a:pt x="61" y="0"/>
                  </a:moveTo>
                  <a:lnTo>
                    <a:pt x="56" y="2"/>
                  </a:lnTo>
                  <a:lnTo>
                    <a:pt x="47" y="7"/>
                  </a:lnTo>
                  <a:lnTo>
                    <a:pt x="37" y="10"/>
                  </a:lnTo>
                  <a:lnTo>
                    <a:pt x="27" y="15"/>
                  </a:lnTo>
                  <a:lnTo>
                    <a:pt x="16" y="17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3" y="12"/>
                  </a:lnTo>
                  <a:lnTo>
                    <a:pt x="9" y="9"/>
                  </a:lnTo>
                  <a:lnTo>
                    <a:pt x="19" y="7"/>
                  </a:lnTo>
                  <a:lnTo>
                    <a:pt x="29" y="5"/>
                  </a:lnTo>
                  <a:lnTo>
                    <a:pt x="39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32"/>
            <p:cNvSpPr>
              <a:spLocks/>
            </p:cNvSpPr>
            <p:nvPr/>
          </p:nvSpPr>
          <p:spPr bwMode="auto">
            <a:xfrm>
              <a:off x="40" y="653"/>
              <a:ext cx="33" cy="17"/>
            </a:xfrm>
            <a:custGeom>
              <a:avLst/>
              <a:gdLst>
                <a:gd name="T0" fmla="*/ 9 w 65"/>
                <a:gd name="T1" fmla="*/ 0 h 35"/>
                <a:gd name="T2" fmla="*/ 8 w 65"/>
                <a:gd name="T3" fmla="*/ 0 h 35"/>
                <a:gd name="T4" fmla="*/ 7 w 65"/>
                <a:gd name="T5" fmla="*/ 1 h 35"/>
                <a:gd name="T6" fmla="*/ 6 w 65"/>
                <a:gd name="T7" fmla="*/ 2 h 35"/>
                <a:gd name="T8" fmla="*/ 4 w 65"/>
                <a:gd name="T9" fmla="*/ 3 h 35"/>
                <a:gd name="T10" fmla="*/ 3 w 65"/>
                <a:gd name="T11" fmla="*/ 3 h 35"/>
                <a:gd name="T12" fmla="*/ 2 w 65"/>
                <a:gd name="T13" fmla="*/ 4 h 35"/>
                <a:gd name="T14" fmla="*/ 1 w 65"/>
                <a:gd name="T15" fmla="*/ 4 h 35"/>
                <a:gd name="T16" fmla="*/ 0 w 65"/>
                <a:gd name="T17" fmla="*/ 4 h 35"/>
                <a:gd name="T18" fmla="*/ 1 w 65"/>
                <a:gd name="T19" fmla="*/ 3 h 35"/>
                <a:gd name="T20" fmla="*/ 1 w 65"/>
                <a:gd name="T21" fmla="*/ 3 h 35"/>
                <a:gd name="T22" fmla="*/ 3 w 65"/>
                <a:gd name="T23" fmla="*/ 2 h 35"/>
                <a:gd name="T24" fmla="*/ 4 w 65"/>
                <a:gd name="T25" fmla="*/ 2 h 35"/>
                <a:gd name="T26" fmla="*/ 6 w 65"/>
                <a:gd name="T27" fmla="*/ 1 h 35"/>
                <a:gd name="T28" fmla="*/ 7 w 65"/>
                <a:gd name="T29" fmla="*/ 1 h 35"/>
                <a:gd name="T30" fmla="*/ 8 w 65"/>
                <a:gd name="T31" fmla="*/ 0 h 35"/>
                <a:gd name="T32" fmla="*/ 9 w 6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5"/>
                <a:gd name="T53" fmla="*/ 65 w 6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5">
                  <a:moveTo>
                    <a:pt x="65" y="0"/>
                  </a:moveTo>
                  <a:lnTo>
                    <a:pt x="60" y="6"/>
                  </a:lnTo>
                  <a:lnTo>
                    <a:pt x="50" y="13"/>
                  </a:lnTo>
                  <a:lnTo>
                    <a:pt x="41" y="19"/>
                  </a:lnTo>
                  <a:lnTo>
                    <a:pt x="30" y="24"/>
                  </a:lnTo>
                  <a:lnTo>
                    <a:pt x="19" y="30"/>
                  </a:lnTo>
                  <a:lnTo>
                    <a:pt x="10" y="34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8" y="25"/>
                  </a:lnTo>
                  <a:lnTo>
                    <a:pt x="17" y="21"/>
                  </a:lnTo>
                  <a:lnTo>
                    <a:pt x="28" y="16"/>
                  </a:lnTo>
                  <a:lnTo>
                    <a:pt x="41" y="13"/>
                  </a:lnTo>
                  <a:lnTo>
                    <a:pt x="51" y="8"/>
                  </a:lnTo>
                  <a:lnTo>
                    <a:pt x="61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33"/>
            <p:cNvSpPr>
              <a:spLocks/>
            </p:cNvSpPr>
            <p:nvPr/>
          </p:nvSpPr>
          <p:spPr bwMode="auto">
            <a:xfrm>
              <a:off x="45" y="679"/>
              <a:ext cx="31" cy="20"/>
            </a:xfrm>
            <a:custGeom>
              <a:avLst/>
              <a:gdLst>
                <a:gd name="T0" fmla="*/ 8 w 61"/>
                <a:gd name="T1" fmla="*/ 0 h 39"/>
                <a:gd name="T2" fmla="*/ 7 w 61"/>
                <a:gd name="T3" fmla="*/ 1 h 39"/>
                <a:gd name="T4" fmla="*/ 6 w 61"/>
                <a:gd name="T5" fmla="*/ 2 h 39"/>
                <a:gd name="T6" fmla="*/ 5 w 61"/>
                <a:gd name="T7" fmla="*/ 3 h 39"/>
                <a:gd name="T8" fmla="*/ 4 w 61"/>
                <a:gd name="T9" fmla="*/ 4 h 39"/>
                <a:gd name="T10" fmla="*/ 3 w 61"/>
                <a:gd name="T11" fmla="*/ 4 h 39"/>
                <a:gd name="T12" fmla="*/ 2 w 61"/>
                <a:gd name="T13" fmla="*/ 5 h 39"/>
                <a:gd name="T14" fmla="*/ 1 w 61"/>
                <a:gd name="T15" fmla="*/ 5 h 39"/>
                <a:gd name="T16" fmla="*/ 0 w 61"/>
                <a:gd name="T17" fmla="*/ 5 h 39"/>
                <a:gd name="T18" fmla="*/ 1 w 61"/>
                <a:gd name="T19" fmla="*/ 4 h 39"/>
                <a:gd name="T20" fmla="*/ 1 w 61"/>
                <a:gd name="T21" fmla="*/ 4 h 39"/>
                <a:gd name="T22" fmla="*/ 2 w 61"/>
                <a:gd name="T23" fmla="*/ 3 h 39"/>
                <a:gd name="T24" fmla="*/ 4 w 61"/>
                <a:gd name="T25" fmla="*/ 2 h 39"/>
                <a:gd name="T26" fmla="*/ 5 w 61"/>
                <a:gd name="T27" fmla="*/ 2 h 39"/>
                <a:gd name="T28" fmla="*/ 6 w 61"/>
                <a:gd name="T29" fmla="*/ 1 h 39"/>
                <a:gd name="T30" fmla="*/ 7 w 61"/>
                <a:gd name="T31" fmla="*/ 1 h 39"/>
                <a:gd name="T32" fmla="*/ 8 w 61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9"/>
                <a:gd name="T53" fmla="*/ 61 w 61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9">
                  <a:moveTo>
                    <a:pt x="61" y="0"/>
                  </a:moveTo>
                  <a:lnTo>
                    <a:pt x="56" y="5"/>
                  </a:lnTo>
                  <a:lnTo>
                    <a:pt x="48" y="12"/>
                  </a:lnTo>
                  <a:lnTo>
                    <a:pt x="39" y="19"/>
                  </a:lnTo>
                  <a:lnTo>
                    <a:pt x="29" y="25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7" y="28"/>
                  </a:lnTo>
                  <a:lnTo>
                    <a:pt x="16" y="22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8" y="7"/>
                  </a:lnTo>
                  <a:lnTo>
                    <a:pt x="56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34"/>
            <p:cNvSpPr>
              <a:spLocks/>
            </p:cNvSpPr>
            <p:nvPr/>
          </p:nvSpPr>
          <p:spPr bwMode="auto">
            <a:xfrm>
              <a:off x="44" y="641"/>
              <a:ext cx="28" cy="17"/>
            </a:xfrm>
            <a:custGeom>
              <a:avLst/>
              <a:gdLst>
                <a:gd name="T0" fmla="*/ 7 w 55"/>
                <a:gd name="T1" fmla="*/ 0 h 33"/>
                <a:gd name="T2" fmla="*/ 7 w 55"/>
                <a:gd name="T3" fmla="*/ 1 h 33"/>
                <a:gd name="T4" fmla="*/ 6 w 55"/>
                <a:gd name="T5" fmla="*/ 2 h 33"/>
                <a:gd name="T6" fmla="*/ 5 w 55"/>
                <a:gd name="T7" fmla="*/ 2 h 33"/>
                <a:gd name="T8" fmla="*/ 3 w 55"/>
                <a:gd name="T9" fmla="*/ 3 h 33"/>
                <a:gd name="T10" fmla="*/ 2 w 55"/>
                <a:gd name="T11" fmla="*/ 4 h 33"/>
                <a:gd name="T12" fmla="*/ 1 w 55"/>
                <a:gd name="T13" fmla="*/ 4 h 33"/>
                <a:gd name="T14" fmla="*/ 1 w 55"/>
                <a:gd name="T15" fmla="*/ 5 h 33"/>
                <a:gd name="T16" fmla="*/ 0 w 55"/>
                <a:gd name="T17" fmla="*/ 4 h 33"/>
                <a:gd name="T18" fmla="*/ 1 w 55"/>
                <a:gd name="T19" fmla="*/ 4 h 33"/>
                <a:gd name="T20" fmla="*/ 1 w 55"/>
                <a:gd name="T21" fmla="*/ 3 h 33"/>
                <a:gd name="T22" fmla="*/ 2 w 55"/>
                <a:gd name="T23" fmla="*/ 3 h 33"/>
                <a:gd name="T24" fmla="*/ 4 w 55"/>
                <a:gd name="T25" fmla="*/ 2 h 33"/>
                <a:gd name="T26" fmla="*/ 5 w 55"/>
                <a:gd name="T27" fmla="*/ 1 h 33"/>
                <a:gd name="T28" fmla="*/ 6 w 55"/>
                <a:gd name="T29" fmla="*/ 1 h 33"/>
                <a:gd name="T30" fmla="*/ 7 w 55"/>
                <a:gd name="T31" fmla="*/ 1 h 33"/>
                <a:gd name="T32" fmla="*/ 7 w 5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3"/>
                <a:gd name="T53" fmla="*/ 55 w 5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3">
                  <a:moveTo>
                    <a:pt x="55" y="0"/>
                  </a:moveTo>
                  <a:lnTo>
                    <a:pt x="50" y="5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4" y="23"/>
                  </a:lnTo>
                  <a:lnTo>
                    <a:pt x="16" y="29"/>
                  </a:lnTo>
                  <a:lnTo>
                    <a:pt x="8" y="32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7" y="22"/>
                  </a:lnTo>
                  <a:lnTo>
                    <a:pt x="15" y="17"/>
                  </a:lnTo>
                  <a:lnTo>
                    <a:pt x="25" y="13"/>
                  </a:lnTo>
                  <a:lnTo>
                    <a:pt x="34" y="8"/>
                  </a:lnTo>
                  <a:lnTo>
                    <a:pt x="43" y="5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235"/>
            <p:cNvSpPr>
              <a:spLocks/>
            </p:cNvSpPr>
            <p:nvPr/>
          </p:nvSpPr>
          <p:spPr bwMode="auto">
            <a:xfrm>
              <a:off x="70" y="642"/>
              <a:ext cx="40" cy="26"/>
            </a:xfrm>
            <a:custGeom>
              <a:avLst/>
              <a:gdLst>
                <a:gd name="T0" fmla="*/ 10 w 81"/>
                <a:gd name="T1" fmla="*/ 7 h 51"/>
                <a:gd name="T2" fmla="*/ 9 w 81"/>
                <a:gd name="T3" fmla="*/ 7 h 51"/>
                <a:gd name="T4" fmla="*/ 8 w 81"/>
                <a:gd name="T5" fmla="*/ 7 h 51"/>
                <a:gd name="T6" fmla="*/ 7 w 81"/>
                <a:gd name="T7" fmla="*/ 6 h 51"/>
                <a:gd name="T8" fmla="*/ 5 w 81"/>
                <a:gd name="T9" fmla="*/ 5 h 51"/>
                <a:gd name="T10" fmla="*/ 3 w 81"/>
                <a:gd name="T11" fmla="*/ 4 h 51"/>
                <a:gd name="T12" fmla="*/ 1 w 81"/>
                <a:gd name="T13" fmla="*/ 3 h 51"/>
                <a:gd name="T14" fmla="*/ 0 w 81"/>
                <a:gd name="T15" fmla="*/ 2 h 51"/>
                <a:gd name="T16" fmla="*/ 0 w 81"/>
                <a:gd name="T17" fmla="*/ 0 h 51"/>
                <a:gd name="T18" fmla="*/ 0 w 81"/>
                <a:gd name="T19" fmla="*/ 1 h 51"/>
                <a:gd name="T20" fmla="*/ 2 w 81"/>
                <a:gd name="T21" fmla="*/ 2 h 51"/>
                <a:gd name="T22" fmla="*/ 3 w 81"/>
                <a:gd name="T23" fmla="*/ 2 h 51"/>
                <a:gd name="T24" fmla="*/ 5 w 81"/>
                <a:gd name="T25" fmla="*/ 4 h 51"/>
                <a:gd name="T26" fmla="*/ 7 w 81"/>
                <a:gd name="T27" fmla="*/ 5 h 51"/>
                <a:gd name="T28" fmla="*/ 8 w 81"/>
                <a:gd name="T29" fmla="*/ 6 h 51"/>
                <a:gd name="T30" fmla="*/ 9 w 81"/>
                <a:gd name="T31" fmla="*/ 6 h 51"/>
                <a:gd name="T32" fmla="*/ 10 w 81"/>
                <a:gd name="T33" fmla="*/ 7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1"/>
                <a:gd name="T53" fmla="*/ 81 w 81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1">
                  <a:moveTo>
                    <a:pt x="81" y="50"/>
                  </a:moveTo>
                  <a:lnTo>
                    <a:pt x="76" y="51"/>
                  </a:lnTo>
                  <a:lnTo>
                    <a:pt x="67" y="49"/>
                  </a:lnTo>
                  <a:lnTo>
                    <a:pt x="56" y="43"/>
                  </a:lnTo>
                  <a:lnTo>
                    <a:pt x="42" y="36"/>
                  </a:lnTo>
                  <a:lnTo>
                    <a:pt x="28" y="28"/>
                  </a:lnTo>
                  <a:lnTo>
                    <a:pt x="15" y="19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8" y="10"/>
                  </a:lnTo>
                  <a:lnTo>
                    <a:pt x="30" y="16"/>
                  </a:lnTo>
                  <a:lnTo>
                    <a:pt x="45" y="25"/>
                  </a:lnTo>
                  <a:lnTo>
                    <a:pt x="59" y="34"/>
                  </a:lnTo>
                  <a:lnTo>
                    <a:pt x="71" y="41"/>
                  </a:lnTo>
                  <a:lnTo>
                    <a:pt x="79" y="46"/>
                  </a:lnTo>
                  <a:lnTo>
                    <a:pt x="81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236"/>
            <p:cNvSpPr>
              <a:spLocks/>
            </p:cNvSpPr>
            <p:nvPr/>
          </p:nvSpPr>
          <p:spPr bwMode="auto">
            <a:xfrm>
              <a:off x="71" y="663"/>
              <a:ext cx="32" cy="22"/>
            </a:xfrm>
            <a:custGeom>
              <a:avLst/>
              <a:gdLst>
                <a:gd name="T0" fmla="*/ 8 w 63"/>
                <a:gd name="T1" fmla="*/ 6 h 44"/>
                <a:gd name="T2" fmla="*/ 8 w 63"/>
                <a:gd name="T3" fmla="*/ 6 h 44"/>
                <a:gd name="T4" fmla="*/ 7 w 63"/>
                <a:gd name="T5" fmla="*/ 6 h 44"/>
                <a:gd name="T6" fmla="*/ 6 w 63"/>
                <a:gd name="T7" fmla="*/ 5 h 44"/>
                <a:gd name="T8" fmla="*/ 5 w 63"/>
                <a:gd name="T9" fmla="*/ 5 h 44"/>
                <a:gd name="T10" fmla="*/ 3 w 63"/>
                <a:gd name="T11" fmla="*/ 3 h 44"/>
                <a:gd name="T12" fmla="*/ 2 w 63"/>
                <a:gd name="T13" fmla="*/ 3 h 44"/>
                <a:gd name="T14" fmla="*/ 1 w 63"/>
                <a:gd name="T15" fmla="*/ 1 h 44"/>
                <a:gd name="T16" fmla="*/ 0 w 63"/>
                <a:gd name="T17" fmla="*/ 0 h 44"/>
                <a:gd name="T18" fmla="*/ 1 w 63"/>
                <a:gd name="T19" fmla="*/ 1 h 44"/>
                <a:gd name="T20" fmla="*/ 2 w 63"/>
                <a:gd name="T21" fmla="*/ 1 h 44"/>
                <a:gd name="T22" fmla="*/ 4 w 63"/>
                <a:gd name="T23" fmla="*/ 3 h 44"/>
                <a:gd name="T24" fmla="*/ 5 w 63"/>
                <a:gd name="T25" fmla="*/ 3 h 44"/>
                <a:gd name="T26" fmla="*/ 6 w 63"/>
                <a:gd name="T27" fmla="*/ 3 h 44"/>
                <a:gd name="T28" fmla="*/ 7 w 63"/>
                <a:gd name="T29" fmla="*/ 5 h 44"/>
                <a:gd name="T30" fmla="*/ 8 w 63"/>
                <a:gd name="T31" fmla="*/ 6 h 44"/>
                <a:gd name="T32" fmla="*/ 8 w 63"/>
                <a:gd name="T33" fmla="*/ 6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44"/>
                <a:gd name="T53" fmla="*/ 63 w 6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44">
                  <a:moveTo>
                    <a:pt x="63" y="44"/>
                  </a:moveTo>
                  <a:lnTo>
                    <a:pt x="60" y="44"/>
                  </a:lnTo>
                  <a:lnTo>
                    <a:pt x="54" y="43"/>
                  </a:lnTo>
                  <a:lnTo>
                    <a:pt x="45" y="39"/>
                  </a:lnTo>
                  <a:lnTo>
                    <a:pt x="34" y="33"/>
                  </a:lnTo>
                  <a:lnTo>
                    <a:pt x="24" y="26"/>
                  </a:lnTo>
                  <a:lnTo>
                    <a:pt x="14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6"/>
                  </a:lnTo>
                  <a:lnTo>
                    <a:pt x="16" y="11"/>
                  </a:lnTo>
                  <a:lnTo>
                    <a:pt x="27" y="18"/>
                  </a:lnTo>
                  <a:lnTo>
                    <a:pt x="38" y="25"/>
                  </a:lnTo>
                  <a:lnTo>
                    <a:pt x="48" y="31"/>
                  </a:lnTo>
                  <a:lnTo>
                    <a:pt x="56" y="37"/>
                  </a:lnTo>
                  <a:lnTo>
                    <a:pt x="62" y="41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237"/>
            <p:cNvSpPr>
              <a:spLocks/>
            </p:cNvSpPr>
            <p:nvPr/>
          </p:nvSpPr>
          <p:spPr bwMode="auto">
            <a:xfrm>
              <a:off x="44" y="666"/>
              <a:ext cx="30" cy="19"/>
            </a:xfrm>
            <a:custGeom>
              <a:avLst/>
              <a:gdLst>
                <a:gd name="T0" fmla="*/ 8 w 59"/>
                <a:gd name="T1" fmla="*/ 0 h 39"/>
                <a:gd name="T2" fmla="*/ 7 w 59"/>
                <a:gd name="T3" fmla="*/ 0 h 39"/>
                <a:gd name="T4" fmla="*/ 6 w 59"/>
                <a:gd name="T5" fmla="*/ 1 h 39"/>
                <a:gd name="T6" fmla="*/ 5 w 59"/>
                <a:gd name="T7" fmla="*/ 2 h 39"/>
                <a:gd name="T8" fmla="*/ 4 w 59"/>
                <a:gd name="T9" fmla="*/ 3 h 39"/>
                <a:gd name="T10" fmla="*/ 3 w 59"/>
                <a:gd name="T11" fmla="*/ 4 h 39"/>
                <a:gd name="T12" fmla="*/ 2 w 59"/>
                <a:gd name="T13" fmla="*/ 4 h 39"/>
                <a:gd name="T14" fmla="*/ 1 w 59"/>
                <a:gd name="T15" fmla="*/ 4 h 39"/>
                <a:gd name="T16" fmla="*/ 0 w 59"/>
                <a:gd name="T17" fmla="*/ 4 h 39"/>
                <a:gd name="T18" fmla="*/ 1 w 59"/>
                <a:gd name="T19" fmla="*/ 4 h 39"/>
                <a:gd name="T20" fmla="*/ 1 w 59"/>
                <a:gd name="T21" fmla="*/ 3 h 39"/>
                <a:gd name="T22" fmla="*/ 2 w 59"/>
                <a:gd name="T23" fmla="*/ 2 h 39"/>
                <a:gd name="T24" fmla="*/ 4 w 59"/>
                <a:gd name="T25" fmla="*/ 2 h 39"/>
                <a:gd name="T26" fmla="*/ 5 w 59"/>
                <a:gd name="T27" fmla="*/ 1 h 39"/>
                <a:gd name="T28" fmla="*/ 6 w 59"/>
                <a:gd name="T29" fmla="*/ 0 h 39"/>
                <a:gd name="T30" fmla="*/ 7 w 59"/>
                <a:gd name="T31" fmla="*/ 0 h 39"/>
                <a:gd name="T32" fmla="*/ 8 w 59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9"/>
                <a:gd name="T53" fmla="*/ 59 w 5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9">
                  <a:moveTo>
                    <a:pt x="59" y="0"/>
                  </a:moveTo>
                  <a:lnTo>
                    <a:pt x="55" y="4"/>
                  </a:lnTo>
                  <a:lnTo>
                    <a:pt x="47" y="11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14" y="23"/>
                  </a:lnTo>
                  <a:lnTo>
                    <a:pt x="26" y="17"/>
                  </a:lnTo>
                  <a:lnTo>
                    <a:pt x="36" y="11"/>
                  </a:lnTo>
                  <a:lnTo>
                    <a:pt x="47" y="7"/>
                  </a:lnTo>
                  <a:lnTo>
                    <a:pt x="55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238"/>
            <p:cNvSpPr>
              <a:spLocks/>
            </p:cNvSpPr>
            <p:nvPr/>
          </p:nvSpPr>
          <p:spPr bwMode="auto">
            <a:xfrm>
              <a:off x="113" y="689"/>
              <a:ext cx="24" cy="100"/>
            </a:xfrm>
            <a:custGeom>
              <a:avLst/>
              <a:gdLst>
                <a:gd name="T0" fmla="*/ 6 w 48"/>
                <a:gd name="T1" fmla="*/ 0 h 200"/>
                <a:gd name="T2" fmla="*/ 6 w 48"/>
                <a:gd name="T3" fmla="*/ 0 h 200"/>
                <a:gd name="T4" fmla="*/ 6 w 48"/>
                <a:gd name="T5" fmla="*/ 1 h 200"/>
                <a:gd name="T6" fmla="*/ 6 w 48"/>
                <a:gd name="T7" fmla="*/ 1 h 200"/>
                <a:gd name="T8" fmla="*/ 6 w 48"/>
                <a:gd name="T9" fmla="*/ 1 h 200"/>
                <a:gd name="T10" fmla="*/ 3 w 48"/>
                <a:gd name="T11" fmla="*/ 3 h 200"/>
                <a:gd name="T12" fmla="*/ 2 w 48"/>
                <a:gd name="T13" fmla="*/ 6 h 200"/>
                <a:gd name="T14" fmla="*/ 2 w 48"/>
                <a:gd name="T15" fmla="*/ 11 h 200"/>
                <a:gd name="T16" fmla="*/ 1 w 48"/>
                <a:gd name="T17" fmla="*/ 13 h 200"/>
                <a:gd name="T18" fmla="*/ 2 w 48"/>
                <a:gd name="T19" fmla="*/ 17 h 200"/>
                <a:gd name="T20" fmla="*/ 2 w 48"/>
                <a:gd name="T21" fmla="*/ 20 h 200"/>
                <a:gd name="T22" fmla="*/ 3 w 48"/>
                <a:gd name="T23" fmla="*/ 23 h 200"/>
                <a:gd name="T24" fmla="*/ 3 w 48"/>
                <a:gd name="T25" fmla="*/ 25 h 200"/>
                <a:gd name="T26" fmla="*/ 2 w 48"/>
                <a:gd name="T27" fmla="*/ 24 h 200"/>
                <a:gd name="T28" fmla="*/ 1 w 48"/>
                <a:gd name="T29" fmla="*/ 21 h 200"/>
                <a:gd name="T30" fmla="*/ 1 w 48"/>
                <a:gd name="T31" fmla="*/ 18 h 200"/>
                <a:gd name="T32" fmla="*/ 0 w 48"/>
                <a:gd name="T33" fmla="*/ 13 h 200"/>
                <a:gd name="T34" fmla="*/ 1 w 48"/>
                <a:gd name="T35" fmla="*/ 10 h 200"/>
                <a:gd name="T36" fmla="*/ 2 w 48"/>
                <a:gd name="T37" fmla="*/ 6 h 200"/>
                <a:gd name="T38" fmla="*/ 3 w 48"/>
                <a:gd name="T39" fmla="*/ 3 h 200"/>
                <a:gd name="T40" fmla="*/ 6 w 48"/>
                <a:gd name="T41" fmla="*/ 0 h 2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200"/>
                <a:gd name="T65" fmla="*/ 48 w 48"/>
                <a:gd name="T66" fmla="*/ 200 h 2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200">
                  <a:moveTo>
                    <a:pt x="43" y="0"/>
                  </a:moveTo>
                  <a:lnTo>
                    <a:pt x="45" y="0"/>
                  </a:lnTo>
                  <a:lnTo>
                    <a:pt x="47" y="1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29" y="29"/>
                  </a:lnTo>
                  <a:lnTo>
                    <a:pt x="16" y="55"/>
                  </a:lnTo>
                  <a:lnTo>
                    <a:pt x="10" y="83"/>
                  </a:lnTo>
                  <a:lnTo>
                    <a:pt x="8" y="109"/>
                  </a:lnTo>
                  <a:lnTo>
                    <a:pt x="10" y="136"/>
                  </a:lnTo>
                  <a:lnTo>
                    <a:pt x="14" y="160"/>
                  </a:lnTo>
                  <a:lnTo>
                    <a:pt x="19" y="182"/>
                  </a:lnTo>
                  <a:lnTo>
                    <a:pt x="24" y="200"/>
                  </a:lnTo>
                  <a:lnTo>
                    <a:pt x="14" y="188"/>
                  </a:lnTo>
                  <a:lnTo>
                    <a:pt x="5" y="167"/>
                  </a:lnTo>
                  <a:lnTo>
                    <a:pt x="1" y="138"/>
                  </a:lnTo>
                  <a:lnTo>
                    <a:pt x="0" y="107"/>
                  </a:lnTo>
                  <a:lnTo>
                    <a:pt x="3" y="75"/>
                  </a:lnTo>
                  <a:lnTo>
                    <a:pt x="11" y="44"/>
                  </a:lnTo>
                  <a:lnTo>
                    <a:pt x="24" y="1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239"/>
            <p:cNvSpPr>
              <a:spLocks/>
            </p:cNvSpPr>
            <p:nvPr/>
          </p:nvSpPr>
          <p:spPr bwMode="auto">
            <a:xfrm>
              <a:off x="118" y="775"/>
              <a:ext cx="22" cy="13"/>
            </a:xfrm>
            <a:custGeom>
              <a:avLst/>
              <a:gdLst>
                <a:gd name="T0" fmla="*/ 0 w 44"/>
                <a:gd name="T1" fmla="*/ 0 h 25"/>
                <a:gd name="T2" fmla="*/ 1 w 44"/>
                <a:gd name="T3" fmla="*/ 1 h 25"/>
                <a:gd name="T4" fmla="*/ 1 w 44"/>
                <a:gd name="T5" fmla="*/ 2 h 25"/>
                <a:gd name="T6" fmla="*/ 3 w 44"/>
                <a:gd name="T7" fmla="*/ 2 h 25"/>
                <a:gd name="T8" fmla="*/ 3 w 44"/>
                <a:gd name="T9" fmla="*/ 3 h 25"/>
                <a:gd name="T10" fmla="*/ 3 w 44"/>
                <a:gd name="T11" fmla="*/ 3 h 25"/>
                <a:gd name="T12" fmla="*/ 5 w 44"/>
                <a:gd name="T13" fmla="*/ 3 h 25"/>
                <a:gd name="T14" fmla="*/ 6 w 44"/>
                <a:gd name="T15" fmla="*/ 4 h 25"/>
                <a:gd name="T16" fmla="*/ 6 w 44"/>
                <a:gd name="T17" fmla="*/ 3 h 25"/>
                <a:gd name="T18" fmla="*/ 6 w 44"/>
                <a:gd name="T19" fmla="*/ 3 h 25"/>
                <a:gd name="T20" fmla="*/ 5 w 44"/>
                <a:gd name="T21" fmla="*/ 3 h 25"/>
                <a:gd name="T22" fmla="*/ 5 w 44"/>
                <a:gd name="T23" fmla="*/ 3 h 25"/>
                <a:gd name="T24" fmla="*/ 3 w 44"/>
                <a:gd name="T25" fmla="*/ 2 h 25"/>
                <a:gd name="T26" fmla="*/ 3 w 44"/>
                <a:gd name="T27" fmla="*/ 2 h 25"/>
                <a:gd name="T28" fmla="*/ 1 w 44"/>
                <a:gd name="T29" fmla="*/ 1 h 25"/>
                <a:gd name="T30" fmla="*/ 1 w 44"/>
                <a:gd name="T31" fmla="*/ 1 h 25"/>
                <a:gd name="T32" fmla="*/ 0 w 44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25"/>
                <a:gd name="T53" fmla="*/ 44 w 4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25">
                  <a:moveTo>
                    <a:pt x="0" y="0"/>
                  </a:moveTo>
                  <a:lnTo>
                    <a:pt x="5" y="4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5" y="18"/>
                  </a:lnTo>
                  <a:lnTo>
                    <a:pt x="31" y="22"/>
                  </a:lnTo>
                  <a:lnTo>
                    <a:pt x="37" y="24"/>
                  </a:lnTo>
                  <a:lnTo>
                    <a:pt x="42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0" y="19"/>
                  </a:lnTo>
                  <a:lnTo>
                    <a:pt x="36" y="17"/>
                  </a:lnTo>
                  <a:lnTo>
                    <a:pt x="29" y="13"/>
                  </a:lnTo>
                  <a:lnTo>
                    <a:pt x="22" y="11"/>
                  </a:lnTo>
                  <a:lnTo>
                    <a:pt x="14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240"/>
            <p:cNvSpPr>
              <a:spLocks/>
            </p:cNvSpPr>
            <p:nvPr/>
          </p:nvSpPr>
          <p:spPr bwMode="auto">
            <a:xfrm>
              <a:off x="116" y="767"/>
              <a:ext cx="24" cy="14"/>
            </a:xfrm>
            <a:custGeom>
              <a:avLst/>
              <a:gdLst>
                <a:gd name="T0" fmla="*/ 6 w 47"/>
                <a:gd name="T1" fmla="*/ 3 h 29"/>
                <a:gd name="T2" fmla="*/ 6 w 47"/>
                <a:gd name="T3" fmla="*/ 3 h 29"/>
                <a:gd name="T4" fmla="*/ 6 w 47"/>
                <a:gd name="T5" fmla="*/ 3 h 29"/>
                <a:gd name="T6" fmla="*/ 5 w 47"/>
                <a:gd name="T7" fmla="*/ 3 h 29"/>
                <a:gd name="T8" fmla="*/ 4 w 47"/>
                <a:gd name="T9" fmla="*/ 2 h 29"/>
                <a:gd name="T10" fmla="*/ 3 w 47"/>
                <a:gd name="T11" fmla="*/ 2 h 29"/>
                <a:gd name="T12" fmla="*/ 2 w 47"/>
                <a:gd name="T13" fmla="*/ 1 h 29"/>
                <a:gd name="T14" fmla="*/ 1 w 47"/>
                <a:gd name="T15" fmla="*/ 0 h 29"/>
                <a:gd name="T16" fmla="*/ 0 w 47"/>
                <a:gd name="T17" fmla="*/ 0 h 29"/>
                <a:gd name="T18" fmla="*/ 1 w 47"/>
                <a:gd name="T19" fmla="*/ 0 h 29"/>
                <a:gd name="T20" fmla="*/ 2 w 47"/>
                <a:gd name="T21" fmla="*/ 0 h 29"/>
                <a:gd name="T22" fmla="*/ 3 w 47"/>
                <a:gd name="T23" fmla="*/ 1 h 29"/>
                <a:gd name="T24" fmla="*/ 4 w 47"/>
                <a:gd name="T25" fmla="*/ 1 h 29"/>
                <a:gd name="T26" fmla="*/ 5 w 47"/>
                <a:gd name="T27" fmla="*/ 2 h 29"/>
                <a:gd name="T28" fmla="*/ 6 w 47"/>
                <a:gd name="T29" fmla="*/ 2 h 29"/>
                <a:gd name="T30" fmla="*/ 6 w 47"/>
                <a:gd name="T31" fmla="*/ 3 h 29"/>
                <a:gd name="T32" fmla="*/ 6 w 47"/>
                <a:gd name="T33" fmla="*/ 3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29"/>
                <a:gd name="T53" fmla="*/ 47 w 4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29">
                  <a:moveTo>
                    <a:pt x="47" y="28"/>
                  </a:moveTo>
                  <a:lnTo>
                    <a:pt x="45" y="29"/>
                  </a:lnTo>
                  <a:lnTo>
                    <a:pt x="41" y="28"/>
                  </a:lnTo>
                  <a:lnTo>
                    <a:pt x="34" y="27"/>
                  </a:lnTo>
                  <a:lnTo>
                    <a:pt x="27" y="23"/>
                  </a:lnTo>
                  <a:lnTo>
                    <a:pt x="19" y="19"/>
                  </a:lnTo>
                  <a:lnTo>
                    <a:pt x="11" y="13"/>
                  </a:lnTo>
                  <a:lnTo>
                    <a:pt x="5" y="7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7"/>
                  </a:lnTo>
                  <a:lnTo>
                    <a:pt x="20" y="12"/>
                  </a:lnTo>
                  <a:lnTo>
                    <a:pt x="28" y="15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46" y="26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241"/>
            <p:cNvSpPr>
              <a:spLocks/>
            </p:cNvSpPr>
            <p:nvPr/>
          </p:nvSpPr>
          <p:spPr bwMode="auto">
            <a:xfrm>
              <a:off x="114" y="747"/>
              <a:ext cx="31" cy="19"/>
            </a:xfrm>
            <a:custGeom>
              <a:avLst/>
              <a:gdLst>
                <a:gd name="T0" fmla="*/ 8 w 62"/>
                <a:gd name="T1" fmla="*/ 4 h 39"/>
                <a:gd name="T2" fmla="*/ 8 w 62"/>
                <a:gd name="T3" fmla="*/ 4 h 39"/>
                <a:gd name="T4" fmla="*/ 7 w 62"/>
                <a:gd name="T5" fmla="*/ 4 h 39"/>
                <a:gd name="T6" fmla="*/ 6 w 62"/>
                <a:gd name="T7" fmla="*/ 4 h 39"/>
                <a:gd name="T8" fmla="*/ 5 w 62"/>
                <a:gd name="T9" fmla="*/ 3 h 39"/>
                <a:gd name="T10" fmla="*/ 3 w 62"/>
                <a:gd name="T11" fmla="*/ 2 h 39"/>
                <a:gd name="T12" fmla="*/ 2 w 62"/>
                <a:gd name="T13" fmla="*/ 2 h 39"/>
                <a:gd name="T14" fmla="*/ 1 w 62"/>
                <a:gd name="T15" fmla="*/ 1 h 39"/>
                <a:gd name="T16" fmla="*/ 0 w 62"/>
                <a:gd name="T17" fmla="*/ 0 h 39"/>
                <a:gd name="T18" fmla="*/ 1 w 62"/>
                <a:gd name="T19" fmla="*/ 0 h 39"/>
                <a:gd name="T20" fmla="*/ 2 w 62"/>
                <a:gd name="T21" fmla="*/ 1 h 39"/>
                <a:gd name="T22" fmla="*/ 3 w 62"/>
                <a:gd name="T23" fmla="*/ 1 h 39"/>
                <a:gd name="T24" fmla="*/ 5 w 62"/>
                <a:gd name="T25" fmla="*/ 2 h 39"/>
                <a:gd name="T26" fmla="*/ 6 w 62"/>
                <a:gd name="T27" fmla="*/ 3 h 39"/>
                <a:gd name="T28" fmla="*/ 7 w 62"/>
                <a:gd name="T29" fmla="*/ 3 h 39"/>
                <a:gd name="T30" fmla="*/ 8 w 62"/>
                <a:gd name="T31" fmla="*/ 4 h 39"/>
                <a:gd name="T32" fmla="*/ 8 w 62"/>
                <a:gd name="T33" fmla="*/ 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39"/>
                <a:gd name="T53" fmla="*/ 62 w 62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39">
                  <a:moveTo>
                    <a:pt x="62" y="38"/>
                  </a:moveTo>
                  <a:lnTo>
                    <a:pt x="59" y="39"/>
                  </a:lnTo>
                  <a:lnTo>
                    <a:pt x="52" y="38"/>
                  </a:lnTo>
                  <a:lnTo>
                    <a:pt x="44" y="35"/>
                  </a:lnTo>
                  <a:lnTo>
                    <a:pt x="33" y="29"/>
                  </a:lnTo>
                  <a:lnTo>
                    <a:pt x="23" y="23"/>
                  </a:lnTo>
                  <a:lnTo>
                    <a:pt x="13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4" y="14"/>
                  </a:lnTo>
                  <a:lnTo>
                    <a:pt x="35" y="20"/>
                  </a:lnTo>
                  <a:lnTo>
                    <a:pt x="46" y="25"/>
                  </a:lnTo>
                  <a:lnTo>
                    <a:pt x="55" y="31"/>
                  </a:lnTo>
                  <a:lnTo>
                    <a:pt x="61" y="35"/>
                  </a:lnTo>
                  <a:lnTo>
                    <a:pt x="62" y="3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242"/>
            <p:cNvSpPr>
              <a:spLocks/>
            </p:cNvSpPr>
            <p:nvPr/>
          </p:nvSpPr>
          <p:spPr bwMode="auto">
            <a:xfrm>
              <a:off x="116" y="728"/>
              <a:ext cx="34" cy="22"/>
            </a:xfrm>
            <a:custGeom>
              <a:avLst/>
              <a:gdLst>
                <a:gd name="T0" fmla="*/ 9 w 68"/>
                <a:gd name="T1" fmla="*/ 6 h 44"/>
                <a:gd name="T2" fmla="*/ 9 w 68"/>
                <a:gd name="T3" fmla="*/ 6 h 44"/>
                <a:gd name="T4" fmla="*/ 7 w 68"/>
                <a:gd name="T5" fmla="*/ 6 h 44"/>
                <a:gd name="T6" fmla="*/ 5 w 68"/>
                <a:gd name="T7" fmla="*/ 5 h 44"/>
                <a:gd name="T8" fmla="*/ 4 w 68"/>
                <a:gd name="T9" fmla="*/ 3 h 44"/>
                <a:gd name="T10" fmla="*/ 3 w 68"/>
                <a:gd name="T11" fmla="*/ 3 h 44"/>
                <a:gd name="T12" fmla="*/ 1 w 68"/>
                <a:gd name="T13" fmla="*/ 1 h 44"/>
                <a:gd name="T14" fmla="*/ 1 w 68"/>
                <a:gd name="T15" fmla="*/ 1 h 44"/>
                <a:gd name="T16" fmla="*/ 0 w 68"/>
                <a:gd name="T17" fmla="*/ 0 h 44"/>
                <a:gd name="T18" fmla="*/ 1 w 68"/>
                <a:gd name="T19" fmla="*/ 1 h 44"/>
                <a:gd name="T20" fmla="*/ 1 w 68"/>
                <a:gd name="T21" fmla="*/ 1 h 44"/>
                <a:gd name="T22" fmla="*/ 3 w 68"/>
                <a:gd name="T23" fmla="*/ 1 h 44"/>
                <a:gd name="T24" fmla="*/ 4 w 68"/>
                <a:gd name="T25" fmla="*/ 3 h 44"/>
                <a:gd name="T26" fmla="*/ 6 w 68"/>
                <a:gd name="T27" fmla="*/ 3 h 44"/>
                <a:gd name="T28" fmla="*/ 7 w 68"/>
                <a:gd name="T29" fmla="*/ 5 h 44"/>
                <a:gd name="T30" fmla="*/ 9 w 68"/>
                <a:gd name="T31" fmla="*/ 5 h 44"/>
                <a:gd name="T32" fmla="*/ 9 w 68"/>
                <a:gd name="T33" fmla="*/ 6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44"/>
                <a:gd name="T53" fmla="*/ 68 w 68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44">
                  <a:moveTo>
                    <a:pt x="68" y="43"/>
                  </a:moveTo>
                  <a:lnTo>
                    <a:pt x="65" y="44"/>
                  </a:lnTo>
                  <a:lnTo>
                    <a:pt x="57" y="42"/>
                  </a:lnTo>
                  <a:lnTo>
                    <a:pt x="47" y="37"/>
                  </a:lnTo>
                  <a:lnTo>
                    <a:pt x="35" y="30"/>
                  </a:lnTo>
                  <a:lnTo>
                    <a:pt x="24" y="23"/>
                  </a:lnTo>
                  <a:lnTo>
                    <a:pt x="13" y="15"/>
                  </a:lnTo>
                  <a:lnTo>
                    <a:pt x="5" y="7"/>
                  </a:lnTo>
                  <a:lnTo>
                    <a:pt x="0" y="0"/>
                  </a:lnTo>
                  <a:lnTo>
                    <a:pt x="5" y="4"/>
                  </a:lnTo>
                  <a:lnTo>
                    <a:pt x="14" y="8"/>
                  </a:lnTo>
                  <a:lnTo>
                    <a:pt x="26" y="14"/>
                  </a:lnTo>
                  <a:lnTo>
                    <a:pt x="38" y="21"/>
                  </a:lnTo>
                  <a:lnTo>
                    <a:pt x="50" y="29"/>
                  </a:lnTo>
                  <a:lnTo>
                    <a:pt x="59" y="35"/>
                  </a:lnTo>
                  <a:lnTo>
                    <a:pt x="66" y="39"/>
                  </a:lnTo>
                  <a:lnTo>
                    <a:pt x="68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243"/>
            <p:cNvSpPr>
              <a:spLocks/>
            </p:cNvSpPr>
            <p:nvPr/>
          </p:nvSpPr>
          <p:spPr bwMode="auto">
            <a:xfrm>
              <a:off x="119" y="716"/>
              <a:ext cx="27" cy="23"/>
            </a:xfrm>
            <a:custGeom>
              <a:avLst/>
              <a:gdLst>
                <a:gd name="T0" fmla="*/ 6 w 56"/>
                <a:gd name="T1" fmla="*/ 6 h 46"/>
                <a:gd name="T2" fmla="*/ 6 w 56"/>
                <a:gd name="T3" fmla="*/ 6 h 46"/>
                <a:gd name="T4" fmla="*/ 5 w 56"/>
                <a:gd name="T5" fmla="*/ 6 h 46"/>
                <a:gd name="T6" fmla="*/ 4 w 56"/>
                <a:gd name="T7" fmla="*/ 5 h 46"/>
                <a:gd name="T8" fmla="*/ 3 w 56"/>
                <a:gd name="T9" fmla="*/ 3 h 46"/>
                <a:gd name="T10" fmla="*/ 2 w 56"/>
                <a:gd name="T11" fmla="*/ 3 h 46"/>
                <a:gd name="T12" fmla="*/ 1 w 56"/>
                <a:gd name="T13" fmla="*/ 1 h 46"/>
                <a:gd name="T14" fmla="*/ 0 w 56"/>
                <a:gd name="T15" fmla="*/ 1 h 46"/>
                <a:gd name="T16" fmla="*/ 0 w 56"/>
                <a:gd name="T17" fmla="*/ 0 h 46"/>
                <a:gd name="T18" fmla="*/ 0 w 56"/>
                <a:gd name="T19" fmla="*/ 1 h 46"/>
                <a:gd name="T20" fmla="*/ 1 w 56"/>
                <a:gd name="T21" fmla="*/ 1 h 46"/>
                <a:gd name="T22" fmla="*/ 2 w 56"/>
                <a:gd name="T23" fmla="*/ 2 h 46"/>
                <a:gd name="T24" fmla="*/ 4 w 56"/>
                <a:gd name="T25" fmla="*/ 3 h 46"/>
                <a:gd name="T26" fmla="*/ 5 w 56"/>
                <a:gd name="T27" fmla="*/ 3 h 46"/>
                <a:gd name="T28" fmla="*/ 6 w 56"/>
                <a:gd name="T29" fmla="*/ 5 h 46"/>
                <a:gd name="T30" fmla="*/ 6 w 56"/>
                <a:gd name="T31" fmla="*/ 6 h 46"/>
                <a:gd name="T32" fmla="*/ 6 w 56"/>
                <a:gd name="T33" fmla="*/ 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6"/>
                <a:gd name="T53" fmla="*/ 56 w 5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6">
                  <a:moveTo>
                    <a:pt x="56" y="46"/>
                  </a:moveTo>
                  <a:lnTo>
                    <a:pt x="52" y="46"/>
                  </a:lnTo>
                  <a:lnTo>
                    <a:pt x="46" y="43"/>
                  </a:lnTo>
                  <a:lnTo>
                    <a:pt x="37" y="37"/>
                  </a:lnTo>
                  <a:lnTo>
                    <a:pt x="28" y="30"/>
                  </a:lnTo>
                  <a:lnTo>
                    <a:pt x="18" y="22"/>
                  </a:lnTo>
                  <a:lnTo>
                    <a:pt x="9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4" y="23"/>
                  </a:lnTo>
                  <a:lnTo>
                    <a:pt x="43" y="31"/>
                  </a:lnTo>
                  <a:lnTo>
                    <a:pt x="51" y="37"/>
                  </a:lnTo>
                  <a:lnTo>
                    <a:pt x="56" y="43"/>
                  </a:lnTo>
                  <a:lnTo>
                    <a:pt x="56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244"/>
            <p:cNvSpPr>
              <a:spLocks/>
            </p:cNvSpPr>
            <p:nvPr/>
          </p:nvSpPr>
          <p:spPr bwMode="auto">
            <a:xfrm>
              <a:off x="123" y="707"/>
              <a:ext cx="22" cy="19"/>
            </a:xfrm>
            <a:custGeom>
              <a:avLst/>
              <a:gdLst>
                <a:gd name="T0" fmla="*/ 5 w 45"/>
                <a:gd name="T1" fmla="*/ 4 h 39"/>
                <a:gd name="T2" fmla="*/ 5 w 45"/>
                <a:gd name="T3" fmla="*/ 4 h 39"/>
                <a:gd name="T4" fmla="*/ 4 w 45"/>
                <a:gd name="T5" fmla="*/ 4 h 39"/>
                <a:gd name="T6" fmla="*/ 3 w 45"/>
                <a:gd name="T7" fmla="*/ 4 h 39"/>
                <a:gd name="T8" fmla="*/ 2 w 45"/>
                <a:gd name="T9" fmla="*/ 3 h 39"/>
                <a:gd name="T10" fmla="*/ 1 w 45"/>
                <a:gd name="T11" fmla="*/ 2 h 39"/>
                <a:gd name="T12" fmla="*/ 1 w 45"/>
                <a:gd name="T13" fmla="*/ 1 h 39"/>
                <a:gd name="T14" fmla="*/ 0 w 45"/>
                <a:gd name="T15" fmla="*/ 1 h 39"/>
                <a:gd name="T16" fmla="*/ 0 w 45"/>
                <a:gd name="T17" fmla="*/ 0 h 39"/>
                <a:gd name="T18" fmla="*/ 0 w 45"/>
                <a:gd name="T19" fmla="*/ 0 h 39"/>
                <a:gd name="T20" fmla="*/ 1 w 45"/>
                <a:gd name="T21" fmla="*/ 1 h 39"/>
                <a:gd name="T22" fmla="*/ 2 w 45"/>
                <a:gd name="T23" fmla="*/ 1 h 39"/>
                <a:gd name="T24" fmla="*/ 3 w 45"/>
                <a:gd name="T25" fmla="*/ 2 h 39"/>
                <a:gd name="T26" fmla="*/ 4 w 45"/>
                <a:gd name="T27" fmla="*/ 3 h 39"/>
                <a:gd name="T28" fmla="*/ 5 w 45"/>
                <a:gd name="T29" fmla="*/ 4 h 39"/>
                <a:gd name="T30" fmla="*/ 5 w 45"/>
                <a:gd name="T31" fmla="*/ 4 h 39"/>
                <a:gd name="T32" fmla="*/ 5 w 45"/>
                <a:gd name="T33" fmla="*/ 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9"/>
                <a:gd name="T53" fmla="*/ 45 w 4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9">
                  <a:moveTo>
                    <a:pt x="45" y="39"/>
                  </a:moveTo>
                  <a:lnTo>
                    <a:pt x="43" y="39"/>
                  </a:lnTo>
                  <a:lnTo>
                    <a:pt x="37" y="37"/>
                  </a:lnTo>
                  <a:lnTo>
                    <a:pt x="30" y="34"/>
                  </a:lnTo>
                  <a:lnTo>
                    <a:pt x="23" y="29"/>
                  </a:lnTo>
                  <a:lnTo>
                    <a:pt x="15" y="22"/>
                  </a:lnTo>
                  <a:lnTo>
                    <a:pt x="8" y="15"/>
                  </a:lnTo>
                  <a:lnTo>
                    <a:pt x="3" y="9"/>
                  </a:lnTo>
                  <a:lnTo>
                    <a:pt x="0" y="0"/>
                  </a:lnTo>
                  <a:lnTo>
                    <a:pt x="5" y="5"/>
                  </a:lnTo>
                  <a:lnTo>
                    <a:pt x="12" y="10"/>
                  </a:lnTo>
                  <a:lnTo>
                    <a:pt x="19" y="15"/>
                  </a:lnTo>
                  <a:lnTo>
                    <a:pt x="28" y="21"/>
                  </a:lnTo>
                  <a:lnTo>
                    <a:pt x="35" y="27"/>
                  </a:lnTo>
                  <a:lnTo>
                    <a:pt x="42" y="33"/>
                  </a:lnTo>
                  <a:lnTo>
                    <a:pt x="45" y="36"/>
                  </a:lnTo>
                  <a:lnTo>
                    <a:pt x="45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245"/>
            <p:cNvSpPr>
              <a:spLocks/>
            </p:cNvSpPr>
            <p:nvPr/>
          </p:nvSpPr>
          <p:spPr bwMode="auto">
            <a:xfrm>
              <a:off x="129" y="698"/>
              <a:ext cx="16" cy="16"/>
            </a:xfrm>
            <a:custGeom>
              <a:avLst/>
              <a:gdLst>
                <a:gd name="T0" fmla="*/ 4 w 32"/>
                <a:gd name="T1" fmla="*/ 4 h 33"/>
                <a:gd name="T2" fmla="*/ 3 w 32"/>
                <a:gd name="T3" fmla="*/ 4 h 33"/>
                <a:gd name="T4" fmla="*/ 3 w 32"/>
                <a:gd name="T5" fmla="*/ 3 h 33"/>
                <a:gd name="T6" fmla="*/ 2 w 32"/>
                <a:gd name="T7" fmla="*/ 3 h 33"/>
                <a:gd name="T8" fmla="*/ 1 w 32"/>
                <a:gd name="T9" fmla="*/ 2 h 33"/>
                <a:gd name="T10" fmla="*/ 1 w 32"/>
                <a:gd name="T11" fmla="*/ 1 h 33"/>
                <a:gd name="T12" fmla="*/ 1 w 32"/>
                <a:gd name="T13" fmla="*/ 1 h 33"/>
                <a:gd name="T14" fmla="*/ 1 w 32"/>
                <a:gd name="T15" fmla="*/ 0 h 33"/>
                <a:gd name="T16" fmla="*/ 0 w 32"/>
                <a:gd name="T17" fmla="*/ 0 h 33"/>
                <a:gd name="T18" fmla="*/ 1 w 32"/>
                <a:gd name="T19" fmla="*/ 0 h 33"/>
                <a:gd name="T20" fmla="*/ 2 w 32"/>
                <a:gd name="T21" fmla="*/ 2 h 33"/>
                <a:gd name="T22" fmla="*/ 3 w 32"/>
                <a:gd name="T23" fmla="*/ 3 h 33"/>
                <a:gd name="T24" fmla="*/ 4 w 32"/>
                <a:gd name="T25" fmla="*/ 4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33"/>
                <a:gd name="T41" fmla="*/ 32 w 32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33">
                  <a:moveTo>
                    <a:pt x="32" y="33"/>
                  </a:moveTo>
                  <a:lnTo>
                    <a:pt x="30" y="33"/>
                  </a:lnTo>
                  <a:lnTo>
                    <a:pt x="25" y="31"/>
                  </a:lnTo>
                  <a:lnTo>
                    <a:pt x="20" y="27"/>
                  </a:lnTo>
                  <a:lnTo>
                    <a:pt x="14" y="21"/>
                  </a:lnTo>
                  <a:lnTo>
                    <a:pt x="8" y="15"/>
                  </a:lnTo>
                  <a:lnTo>
                    <a:pt x="3" y="9"/>
                  </a:lnTo>
                  <a:lnTo>
                    <a:pt x="1" y="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7"/>
                  </a:lnTo>
                  <a:lnTo>
                    <a:pt x="28" y="27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246"/>
            <p:cNvSpPr>
              <a:spLocks/>
            </p:cNvSpPr>
            <p:nvPr/>
          </p:nvSpPr>
          <p:spPr bwMode="auto">
            <a:xfrm>
              <a:off x="133" y="692"/>
              <a:ext cx="10" cy="11"/>
            </a:xfrm>
            <a:custGeom>
              <a:avLst/>
              <a:gdLst>
                <a:gd name="T0" fmla="*/ 3 w 20"/>
                <a:gd name="T1" fmla="*/ 3 h 22"/>
                <a:gd name="T2" fmla="*/ 1 w 20"/>
                <a:gd name="T3" fmla="*/ 3 h 22"/>
                <a:gd name="T4" fmla="*/ 1 w 20"/>
                <a:gd name="T5" fmla="*/ 3 h 22"/>
                <a:gd name="T6" fmla="*/ 0 w 20"/>
                <a:gd name="T7" fmla="*/ 1 h 22"/>
                <a:gd name="T8" fmla="*/ 0 w 20"/>
                <a:gd name="T9" fmla="*/ 0 h 22"/>
                <a:gd name="T10" fmla="*/ 1 w 20"/>
                <a:gd name="T11" fmla="*/ 1 h 22"/>
                <a:gd name="T12" fmla="*/ 1 w 20"/>
                <a:gd name="T13" fmla="*/ 1 h 22"/>
                <a:gd name="T14" fmla="*/ 3 w 20"/>
                <a:gd name="T15" fmla="*/ 3 h 22"/>
                <a:gd name="T16" fmla="*/ 3 w 20"/>
                <a:gd name="T17" fmla="*/ 3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2"/>
                <a:gd name="T29" fmla="*/ 20 w 20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2">
                  <a:moveTo>
                    <a:pt x="20" y="22"/>
                  </a:moveTo>
                  <a:lnTo>
                    <a:pt x="14" y="21"/>
                  </a:lnTo>
                  <a:lnTo>
                    <a:pt x="7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5" y="9"/>
                  </a:lnTo>
                  <a:lnTo>
                    <a:pt x="14" y="14"/>
                  </a:lnTo>
                  <a:lnTo>
                    <a:pt x="20" y="19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247"/>
            <p:cNvSpPr>
              <a:spLocks/>
            </p:cNvSpPr>
            <p:nvPr/>
          </p:nvSpPr>
          <p:spPr bwMode="auto">
            <a:xfrm>
              <a:off x="122" y="783"/>
              <a:ext cx="14" cy="13"/>
            </a:xfrm>
            <a:custGeom>
              <a:avLst/>
              <a:gdLst>
                <a:gd name="T0" fmla="*/ 0 w 28"/>
                <a:gd name="T1" fmla="*/ 0 h 25"/>
                <a:gd name="T2" fmla="*/ 1 w 28"/>
                <a:gd name="T3" fmla="*/ 1 h 25"/>
                <a:gd name="T4" fmla="*/ 3 w 28"/>
                <a:gd name="T5" fmla="*/ 2 h 25"/>
                <a:gd name="T6" fmla="*/ 4 w 28"/>
                <a:gd name="T7" fmla="*/ 3 h 25"/>
                <a:gd name="T8" fmla="*/ 4 w 28"/>
                <a:gd name="T9" fmla="*/ 4 h 25"/>
                <a:gd name="T10" fmla="*/ 3 w 28"/>
                <a:gd name="T11" fmla="*/ 3 h 25"/>
                <a:gd name="T12" fmla="*/ 2 w 28"/>
                <a:gd name="T13" fmla="*/ 3 h 25"/>
                <a:gd name="T14" fmla="*/ 1 w 28"/>
                <a:gd name="T15" fmla="*/ 1 h 25"/>
                <a:gd name="T16" fmla="*/ 0 w 28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5"/>
                <a:gd name="T29" fmla="*/ 28 w 28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5">
                  <a:moveTo>
                    <a:pt x="0" y="0"/>
                  </a:moveTo>
                  <a:lnTo>
                    <a:pt x="7" y="3"/>
                  </a:lnTo>
                  <a:lnTo>
                    <a:pt x="17" y="10"/>
                  </a:lnTo>
                  <a:lnTo>
                    <a:pt x="27" y="18"/>
                  </a:lnTo>
                  <a:lnTo>
                    <a:pt x="28" y="25"/>
                  </a:lnTo>
                  <a:lnTo>
                    <a:pt x="22" y="24"/>
                  </a:lnTo>
                  <a:lnTo>
                    <a:pt x="14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248"/>
            <p:cNvSpPr>
              <a:spLocks/>
            </p:cNvSpPr>
            <p:nvPr/>
          </p:nvSpPr>
          <p:spPr bwMode="auto">
            <a:xfrm>
              <a:off x="115" y="783"/>
              <a:ext cx="6" cy="15"/>
            </a:xfrm>
            <a:custGeom>
              <a:avLst/>
              <a:gdLst>
                <a:gd name="T0" fmla="*/ 1 w 14"/>
                <a:gd name="T1" fmla="*/ 0 h 30"/>
                <a:gd name="T2" fmla="*/ 1 w 14"/>
                <a:gd name="T3" fmla="*/ 1 h 30"/>
                <a:gd name="T4" fmla="*/ 0 w 14"/>
                <a:gd name="T5" fmla="*/ 2 h 30"/>
                <a:gd name="T6" fmla="*/ 0 w 14"/>
                <a:gd name="T7" fmla="*/ 3 h 30"/>
                <a:gd name="T8" fmla="*/ 0 w 14"/>
                <a:gd name="T9" fmla="*/ 4 h 30"/>
                <a:gd name="T10" fmla="*/ 0 w 14"/>
                <a:gd name="T11" fmla="*/ 4 h 30"/>
                <a:gd name="T12" fmla="*/ 1 w 14"/>
                <a:gd name="T13" fmla="*/ 3 h 30"/>
                <a:gd name="T14" fmla="*/ 1 w 14"/>
                <a:gd name="T15" fmla="*/ 1 h 30"/>
                <a:gd name="T16" fmla="*/ 1 w 14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0"/>
                <a:gd name="T29" fmla="*/ 14 w 14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0">
                  <a:moveTo>
                    <a:pt x="14" y="0"/>
                  </a:moveTo>
                  <a:lnTo>
                    <a:pt x="11" y="5"/>
                  </a:lnTo>
                  <a:lnTo>
                    <a:pt x="5" y="15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6" y="27"/>
                  </a:lnTo>
                  <a:lnTo>
                    <a:pt x="9" y="19"/>
                  </a:lnTo>
                  <a:lnTo>
                    <a:pt x="13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249"/>
            <p:cNvSpPr>
              <a:spLocks/>
            </p:cNvSpPr>
            <p:nvPr/>
          </p:nvSpPr>
          <p:spPr bwMode="auto">
            <a:xfrm>
              <a:off x="123" y="786"/>
              <a:ext cx="4" cy="17"/>
            </a:xfrm>
            <a:custGeom>
              <a:avLst/>
              <a:gdLst>
                <a:gd name="T0" fmla="*/ 0 w 9"/>
                <a:gd name="T1" fmla="*/ 0 h 33"/>
                <a:gd name="T2" fmla="*/ 0 w 9"/>
                <a:gd name="T3" fmla="*/ 1 h 33"/>
                <a:gd name="T4" fmla="*/ 0 w 9"/>
                <a:gd name="T5" fmla="*/ 3 h 33"/>
                <a:gd name="T6" fmla="*/ 0 w 9"/>
                <a:gd name="T7" fmla="*/ 4 h 33"/>
                <a:gd name="T8" fmla="*/ 0 w 9"/>
                <a:gd name="T9" fmla="*/ 5 h 33"/>
                <a:gd name="T10" fmla="*/ 1 w 9"/>
                <a:gd name="T11" fmla="*/ 4 h 33"/>
                <a:gd name="T12" fmla="*/ 0 w 9"/>
                <a:gd name="T13" fmla="*/ 3 h 33"/>
                <a:gd name="T14" fmla="*/ 0 w 9"/>
                <a:gd name="T15" fmla="*/ 1 h 33"/>
                <a:gd name="T16" fmla="*/ 0 w 9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33"/>
                <a:gd name="T29" fmla="*/ 9 w 9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33">
                  <a:moveTo>
                    <a:pt x="0" y="0"/>
                  </a:moveTo>
                  <a:lnTo>
                    <a:pt x="0" y="5"/>
                  </a:lnTo>
                  <a:lnTo>
                    <a:pt x="0" y="17"/>
                  </a:lnTo>
                  <a:lnTo>
                    <a:pt x="2" y="28"/>
                  </a:lnTo>
                  <a:lnTo>
                    <a:pt x="5" y="33"/>
                  </a:lnTo>
                  <a:lnTo>
                    <a:pt x="9" y="28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250"/>
            <p:cNvSpPr>
              <a:spLocks/>
            </p:cNvSpPr>
            <p:nvPr/>
          </p:nvSpPr>
          <p:spPr bwMode="auto">
            <a:xfrm>
              <a:off x="107" y="778"/>
              <a:ext cx="12" cy="15"/>
            </a:xfrm>
            <a:custGeom>
              <a:avLst/>
              <a:gdLst>
                <a:gd name="T0" fmla="*/ 3 w 25"/>
                <a:gd name="T1" fmla="*/ 0 h 30"/>
                <a:gd name="T2" fmla="*/ 2 w 25"/>
                <a:gd name="T3" fmla="*/ 2 h 30"/>
                <a:gd name="T4" fmla="*/ 1 w 25"/>
                <a:gd name="T5" fmla="*/ 3 h 30"/>
                <a:gd name="T6" fmla="*/ 0 w 25"/>
                <a:gd name="T7" fmla="*/ 4 h 30"/>
                <a:gd name="T8" fmla="*/ 0 w 25"/>
                <a:gd name="T9" fmla="*/ 4 h 30"/>
                <a:gd name="T10" fmla="*/ 0 w 25"/>
                <a:gd name="T11" fmla="*/ 3 h 30"/>
                <a:gd name="T12" fmla="*/ 1 w 25"/>
                <a:gd name="T13" fmla="*/ 2 h 30"/>
                <a:gd name="T14" fmla="*/ 2 w 25"/>
                <a:gd name="T15" fmla="*/ 1 h 30"/>
                <a:gd name="T16" fmla="*/ 3 w 25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30"/>
                <a:gd name="T29" fmla="*/ 25 w 2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30">
                  <a:moveTo>
                    <a:pt x="25" y="0"/>
                  </a:moveTo>
                  <a:lnTo>
                    <a:pt x="20" y="9"/>
                  </a:lnTo>
                  <a:lnTo>
                    <a:pt x="13" y="21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9" y="15"/>
                  </a:lnTo>
                  <a:lnTo>
                    <a:pt x="18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251"/>
            <p:cNvSpPr>
              <a:spLocks/>
            </p:cNvSpPr>
            <p:nvPr/>
          </p:nvSpPr>
          <p:spPr bwMode="auto">
            <a:xfrm>
              <a:off x="108" y="695"/>
              <a:ext cx="22" cy="4"/>
            </a:xfrm>
            <a:custGeom>
              <a:avLst/>
              <a:gdLst>
                <a:gd name="T0" fmla="*/ 6 w 43"/>
                <a:gd name="T1" fmla="*/ 1 h 9"/>
                <a:gd name="T2" fmla="*/ 5 w 43"/>
                <a:gd name="T3" fmla="*/ 1 h 9"/>
                <a:gd name="T4" fmla="*/ 4 w 43"/>
                <a:gd name="T5" fmla="*/ 1 h 9"/>
                <a:gd name="T6" fmla="*/ 4 w 43"/>
                <a:gd name="T7" fmla="*/ 1 h 9"/>
                <a:gd name="T8" fmla="*/ 3 w 43"/>
                <a:gd name="T9" fmla="*/ 1 h 9"/>
                <a:gd name="T10" fmla="*/ 2 w 43"/>
                <a:gd name="T11" fmla="*/ 1 h 9"/>
                <a:gd name="T12" fmla="*/ 1 w 43"/>
                <a:gd name="T13" fmla="*/ 1 h 9"/>
                <a:gd name="T14" fmla="*/ 1 w 43"/>
                <a:gd name="T15" fmla="*/ 0 h 9"/>
                <a:gd name="T16" fmla="*/ 0 w 43"/>
                <a:gd name="T17" fmla="*/ 0 h 9"/>
                <a:gd name="T18" fmla="*/ 1 w 43"/>
                <a:gd name="T19" fmla="*/ 0 h 9"/>
                <a:gd name="T20" fmla="*/ 1 w 43"/>
                <a:gd name="T21" fmla="*/ 0 h 9"/>
                <a:gd name="T22" fmla="*/ 2 w 43"/>
                <a:gd name="T23" fmla="*/ 0 h 9"/>
                <a:gd name="T24" fmla="*/ 3 w 43"/>
                <a:gd name="T25" fmla="*/ 0 h 9"/>
                <a:gd name="T26" fmla="*/ 3 w 43"/>
                <a:gd name="T27" fmla="*/ 0 h 9"/>
                <a:gd name="T28" fmla="*/ 4 w 43"/>
                <a:gd name="T29" fmla="*/ 0 h 9"/>
                <a:gd name="T30" fmla="*/ 5 w 43"/>
                <a:gd name="T31" fmla="*/ 0 h 9"/>
                <a:gd name="T32" fmla="*/ 6 w 43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9"/>
                <a:gd name="T53" fmla="*/ 43 w 43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9">
                  <a:moveTo>
                    <a:pt x="43" y="8"/>
                  </a:moveTo>
                  <a:lnTo>
                    <a:pt x="39" y="8"/>
                  </a:lnTo>
                  <a:lnTo>
                    <a:pt x="32" y="9"/>
                  </a:lnTo>
                  <a:lnTo>
                    <a:pt x="25" y="9"/>
                  </a:lnTo>
                  <a:lnTo>
                    <a:pt x="18" y="9"/>
                  </a:lnTo>
                  <a:lnTo>
                    <a:pt x="11" y="9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4" y="4"/>
                  </a:lnTo>
                  <a:lnTo>
                    <a:pt x="32" y="6"/>
                  </a:lnTo>
                  <a:lnTo>
                    <a:pt x="38" y="7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252"/>
            <p:cNvSpPr>
              <a:spLocks/>
            </p:cNvSpPr>
            <p:nvPr/>
          </p:nvSpPr>
          <p:spPr bwMode="auto">
            <a:xfrm>
              <a:off x="112" y="686"/>
              <a:ext cx="21" cy="7"/>
            </a:xfrm>
            <a:custGeom>
              <a:avLst/>
              <a:gdLst>
                <a:gd name="T0" fmla="*/ 5 w 43"/>
                <a:gd name="T1" fmla="*/ 1 h 15"/>
                <a:gd name="T2" fmla="*/ 4 w 43"/>
                <a:gd name="T3" fmla="*/ 1 h 15"/>
                <a:gd name="T4" fmla="*/ 4 w 43"/>
                <a:gd name="T5" fmla="*/ 1 h 15"/>
                <a:gd name="T6" fmla="*/ 3 w 43"/>
                <a:gd name="T7" fmla="*/ 1 h 15"/>
                <a:gd name="T8" fmla="*/ 2 w 43"/>
                <a:gd name="T9" fmla="*/ 1 h 15"/>
                <a:gd name="T10" fmla="*/ 1 w 43"/>
                <a:gd name="T11" fmla="*/ 1 h 15"/>
                <a:gd name="T12" fmla="*/ 0 w 43"/>
                <a:gd name="T13" fmla="*/ 1 h 15"/>
                <a:gd name="T14" fmla="*/ 0 w 43"/>
                <a:gd name="T15" fmla="*/ 0 h 15"/>
                <a:gd name="T16" fmla="*/ 0 w 43"/>
                <a:gd name="T17" fmla="*/ 0 h 15"/>
                <a:gd name="T18" fmla="*/ 0 w 43"/>
                <a:gd name="T19" fmla="*/ 0 h 15"/>
                <a:gd name="T20" fmla="*/ 0 w 43"/>
                <a:gd name="T21" fmla="*/ 0 h 15"/>
                <a:gd name="T22" fmla="*/ 1 w 43"/>
                <a:gd name="T23" fmla="*/ 0 h 15"/>
                <a:gd name="T24" fmla="*/ 2 w 43"/>
                <a:gd name="T25" fmla="*/ 0 h 15"/>
                <a:gd name="T26" fmla="*/ 3 w 43"/>
                <a:gd name="T27" fmla="*/ 1 h 15"/>
                <a:gd name="T28" fmla="*/ 4 w 43"/>
                <a:gd name="T29" fmla="*/ 1 h 15"/>
                <a:gd name="T30" fmla="*/ 5 w 43"/>
                <a:gd name="T31" fmla="*/ 1 h 15"/>
                <a:gd name="T32" fmla="*/ 5 w 43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15"/>
                <a:gd name="T53" fmla="*/ 43 w 4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15">
                  <a:moveTo>
                    <a:pt x="43" y="15"/>
                  </a:moveTo>
                  <a:lnTo>
                    <a:pt x="38" y="15"/>
                  </a:lnTo>
                  <a:lnTo>
                    <a:pt x="33" y="14"/>
                  </a:lnTo>
                  <a:lnTo>
                    <a:pt x="26" y="13"/>
                  </a:lnTo>
                  <a:lnTo>
                    <a:pt x="19" y="11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9" y="5"/>
                  </a:lnTo>
                  <a:lnTo>
                    <a:pt x="27" y="8"/>
                  </a:lnTo>
                  <a:lnTo>
                    <a:pt x="34" y="10"/>
                  </a:lnTo>
                  <a:lnTo>
                    <a:pt x="40" y="14"/>
                  </a:lnTo>
                  <a:lnTo>
                    <a:pt x="43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253"/>
            <p:cNvSpPr>
              <a:spLocks/>
            </p:cNvSpPr>
            <p:nvPr/>
          </p:nvSpPr>
          <p:spPr bwMode="auto">
            <a:xfrm>
              <a:off x="102" y="706"/>
              <a:ext cx="21" cy="4"/>
            </a:xfrm>
            <a:custGeom>
              <a:avLst/>
              <a:gdLst>
                <a:gd name="T0" fmla="*/ 6 w 40"/>
                <a:gd name="T1" fmla="*/ 0 h 9"/>
                <a:gd name="T2" fmla="*/ 5 w 40"/>
                <a:gd name="T3" fmla="*/ 0 h 9"/>
                <a:gd name="T4" fmla="*/ 5 w 40"/>
                <a:gd name="T5" fmla="*/ 0 h 9"/>
                <a:gd name="T6" fmla="*/ 4 w 40"/>
                <a:gd name="T7" fmla="*/ 1 h 9"/>
                <a:gd name="T8" fmla="*/ 3 w 40"/>
                <a:gd name="T9" fmla="*/ 1 h 9"/>
                <a:gd name="T10" fmla="*/ 2 w 40"/>
                <a:gd name="T11" fmla="*/ 1 h 9"/>
                <a:gd name="T12" fmla="*/ 1 w 40"/>
                <a:gd name="T13" fmla="*/ 1 h 9"/>
                <a:gd name="T14" fmla="*/ 1 w 40"/>
                <a:gd name="T15" fmla="*/ 0 h 9"/>
                <a:gd name="T16" fmla="*/ 0 w 40"/>
                <a:gd name="T17" fmla="*/ 0 h 9"/>
                <a:gd name="T18" fmla="*/ 0 w 40"/>
                <a:gd name="T19" fmla="*/ 0 h 9"/>
                <a:gd name="T20" fmla="*/ 1 w 40"/>
                <a:gd name="T21" fmla="*/ 0 h 9"/>
                <a:gd name="T22" fmla="*/ 1 w 40"/>
                <a:gd name="T23" fmla="*/ 0 h 9"/>
                <a:gd name="T24" fmla="*/ 2 w 40"/>
                <a:gd name="T25" fmla="*/ 0 h 9"/>
                <a:gd name="T26" fmla="*/ 3 w 40"/>
                <a:gd name="T27" fmla="*/ 0 h 9"/>
                <a:gd name="T28" fmla="*/ 4 w 40"/>
                <a:gd name="T29" fmla="*/ 0 h 9"/>
                <a:gd name="T30" fmla="*/ 5 w 40"/>
                <a:gd name="T31" fmla="*/ 0 h 9"/>
                <a:gd name="T32" fmla="*/ 6 w 40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9"/>
                <a:gd name="T53" fmla="*/ 40 w 40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9">
                  <a:moveTo>
                    <a:pt x="40" y="4"/>
                  </a:moveTo>
                  <a:lnTo>
                    <a:pt x="39" y="6"/>
                  </a:lnTo>
                  <a:lnTo>
                    <a:pt x="35" y="7"/>
                  </a:lnTo>
                  <a:lnTo>
                    <a:pt x="29" y="8"/>
                  </a:lnTo>
                  <a:lnTo>
                    <a:pt x="22" y="9"/>
                  </a:lnTo>
                  <a:lnTo>
                    <a:pt x="14" y="9"/>
                  </a:lnTo>
                  <a:lnTo>
                    <a:pt x="8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8" y="0"/>
                  </a:lnTo>
                  <a:lnTo>
                    <a:pt x="14" y="1"/>
                  </a:lnTo>
                  <a:lnTo>
                    <a:pt x="21" y="2"/>
                  </a:lnTo>
                  <a:lnTo>
                    <a:pt x="29" y="2"/>
                  </a:lnTo>
                  <a:lnTo>
                    <a:pt x="35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254"/>
            <p:cNvSpPr>
              <a:spLocks/>
            </p:cNvSpPr>
            <p:nvPr/>
          </p:nvSpPr>
          <p:spPr bwMode="auto">
            <a:xfrm>
              <a:off x="97" y="715"/>
              <a:ext cx="23" cy="8"/>
            </a:xfrm>
            <a:custGeom>
              <a:avLst/>
              <a:gdLst>
                <a:gd name="T0" fmla="*/ 5 w 48"/>
                <a:gd name="T1" fmla="*/ 0 h 15"/>
                <a:gd name="T2" fmla="*/ 5 w 48"/>
                <a:gd name="T3" fmla="*/ 1 h 15"/>
                <a:gd name="T4" fmla="*/ 4 w 48"/>
                <a:gd name="T5" fmla="*/ 1 h 15"/>
                <a:gd name="T6" fmla="*/ 3 w 48"/>
                <a:gd name="T7" fmla="*/ 2 h 15"/>
                <a:gd name="T8" fmla="*/ 2 w 48"/>
                <a:gd name="T9" fmla="*/ 2 h 15"/>
                <a:gd name="T10" fmla="*/ 1 w 48"/>
                <a:gd name="T11" fmla="*/ 2 h 15"/>
                <a:gd name="T12" fmla="*/ 0 w 48"/>
                <a:gd name="T13" fmla="*/ 2 h 15"/>
                <a:gd name="T14" fmla="*/ 0 w 48"/>
                <a:gd name="T15" fmla="*/ 2 h 15"/>
                <a:gd name="T16" fmla="*/ 0 w 48"/>
                <a:gd name="T17" fmla="*/ 2 h 15"/>
                <a:gd name="T18" fmla="*/ 0 w 48"/>
                <a:gd name="T19" fmla="*/ 1 h 15"/>
                <a:gd name="T20" fmla="*/ 0 w 48"/>
                <a:gd name="T21" fmla="*/ 1 h 15"/>
                <a:gd name="T22" fmla="*/ 1 w 48"/>
                <a:gd name="T23" fmla="*/ 1 h 15"/>
                <a:gd name="T24" fmla="*/ 2 w 48"/>
                <a:gd name="T25" fmla="*/ 1 h 15"/>
                <a:gd name="T26" fmla="*/ 3 w 48"/>
                <a:gd name="T27" fmla="*/ 1 h 15"/>
                <a:gd name="T28" fmla="*/ 4 w 48"/>
                <a:gd name="T29" fmla="*/ 1 h 15"/>
                <a:gd name="T30" fmla="*/ 5 w 48"/>
                <a:gd name="T31" fmla="*/ 1 h 15"/>
                <a:gd name="T32" fmla="*/ 5 w 48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5"/>
                <a:gd name="T53" fmla="*/ 48 w 4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5">
                  <a:moveTo>
                    <a:pt x="48" y="0"/>
                  </a:moveTo>
                  <a:lnTo>
                    <a:pt x="42" y="3"/>
                  </a:lnTo>
                  <a:lnTo>
                    <a:pt x="36" y="7"/>
                  </a:lnTo>
                  <a:lnTo>
                    <a:pt x="28" y="9"/>
                  </a:lnTo>
                  <a:lnTo>
                    <a:pt x="20" y="12"/>
                  </a:lnTo>
                  <a:lnTo>
                    <a:pt x="13" y="14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2" y="8"/>
                  </a:lnTo>
                  <a:lnTo>
                    <a:pt x="5" y="6"/>
                  </a:lnTo>
                  <a:lnTo>
                    <a:pt x="12" y="4"/>
                  </a:lnTo>
                  <a:lnTo>
                    <a:pt x="20" y="3"/>
                  </a:lnTo>
                  <a:lnTo>
                    <a:pt x="28" y="3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255"/>
            <p:cNvSpPr>
              <a:spLocks/>
            </p:cNvSpPr>
            <p:nvPr/>
          </p:nvSpPr>
          <p:spPr bwMode="auto">
            <a:xfrm>
              <a:off x="90" y="726"/>
              <a:ext cx="26" cy="9"/>
            </a:xfrm>
            <a:custGeom>
              <a:avLst/>
              <a:gdLst>
                <a:gd name="T0" fmla="*/ 7 w 52"/>
                <a:gd name="T1" fmla="*/ 0 h 17"/>
                <a:gd name="T2" fmla="*/ 6 w 52"/>
                <a:gd name="T3" fmla="*/ 1 h 17"/>
                <a:gd name="T4" fmla="*/ 5 w 52"/>
                <a:gd name="T5" fmla="*/ 1 h 17"/>
                <a:gd name="T6" fmla="*/ 3 w 52"/>
                <a:gd name="T7" fmla="*/ 2 h 17"/>
                <a:gd name="T8" fmla="*/ 3 w 52"/>
                <a:gd name="T9" fmla="*/ 2 h 17"/>
                <a:gd name="T10" fmla="*/ 2 w 52"/>
                <a:gd name="T11" fmla="*/ 2 h 17"/>
                <a:gd name="T12" fmla="*/ 1 w 52"/>
                <a:gd name="T13" fmla="*/ 3 h 17"/>
                <a:gd name="T14" fmla="*/ 1 w 52"/>
                <a:gd name="T15" fmla="*/ 2 h 17"/>
                <a:gd name="T16" fmla="*/ 0 w 52"/>
                <a:gd name="T17" fmla="*/ 2 h 17"/>
                <a:gd name="T18" fmla="*/ 1 w 52"/>
                <a:gd name="T19" fmla="*/ 2 h 17"/>
                <a:gd name="T20" fmla="*/ 1 w 52"/>
                <a:gd name="T21" fmla="*/ 1 h 17"/>
                <a:gd name="T22" fmla="*/ 2 w 52"/>
                <a:gd name="T23" fmla="*/ 1 h 17"/>
                <a:gd name="T24" fmla="*/ 3 w 52"/>
                <a:gd name="T25" fmla="*/ 1 h 17"/>
                <a:gd name="T26" fmla="*/ 5 w 52"/>
                <a:gd name="T27" fmla="*/ 1 h 17"/>
                <a:gd name="T28" fmla="*/ 6 w 52"/>
                <a:gd name="T29" fmla="*/ 1 h 17"/>
                <a:gd name="T30" fmla="*/ 6 w 52"/>
                <a:gd name="T31" fmla="*/ 1 h 17"/>
                <a:gd name="T32" fmla="*/ 7 w 52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7"/>
                <a:gd name="T53" fmla="*/ 52 w 5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7">
                  <a:moveTo>
                    <a:pt x="52" y="0"/>
                  </a:move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2" y="12"/>
                  </a:lnTo>
                  <a:lnTo>
                    <a:pt x="14" y="15"/>
                  </a:lnTo>
                  <a:lnTo>
                    <a:pt x="6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8" y="8"/>
                  </a:lnTo>
                  <a:lnTo>
                    <a:pt x="15" y="5"/>
                  </a:lnTo>
                  <a:lnTo>
                    <a:pt x="24" y="4"/>
                  </a:lnTo>
                  <a:lnTo>
                    <a:pt x="33" y="3"/>
                  </a:lnTo>
                  <a:lnTo>
                    <a:pt x="41" y="2"/>
                  </a:lnTo>
                  <a:lnTo>
                    <a:pt x="48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256"/>
            <p:cNvSpPr>
              <a:spLocks/>
            </p:cNvSpPr>
            <p:nvPr/>
          </p:nvSpPr>
          <p:spPr bwMode="auto">
            <a:xfrm>
              <a:off x="89" y="747"/>
              <a:ext cx="27" cy="13"/>
            </a:xfrm>
            <a:custGeom>
              <a:avLst/>
              <a:gdLst>
                <a:gd name="T0" fmla="*/ 6 w 56"/>
                <a:gd name="T1" fmla="*/ 0 h 28"/>
                <a:gd name="T2" fmla="*/ 6 w 56"/>
                <a:gd name="T3" fmla="*/ 0 h 28"/>
                <a:gd name="T4" fmla="*/ 5 w 56"/>
                <a:gd name="T5" fmla="*/ 1 h 28"/>
                <a:gd name="T6" fmla="*/ 4 w 56"/>
                <a:gd name="T7" fmla="*/ 1 h 28"/>
                <a:gd name="T8" fmla="*/ 3 w 56"/>
                <a:gd name="T9" fmla="*/ 2 h 28"/>
                <a:gd name="T10" fmla="*/ 2 w 56"/>
                <a:gd name="T11" fmla="*/ 2 h 28"/>
                <a:gd name="T12" fmla="*/ 1 w 56"/>
                <a:gd name="T13" fmla="*/ 3 h 28"/>
                <a:gd name="T14" fmla="*/ 0 w 56"/>
                <a:gd name="T15" fmla="*/ 3 h 28"/>
                <a:gd name="T16" fmla="*/ 0 w 56"/>
                <a:gd name="T17" fmla="*/ 3 h 28"/>
                <a:gd name="T18" fmla="*/ 0 w 56"/>
                <a:gd name="T19" fmla="*/ 2 h 28"/>
                <a:gd name="T20" fmla="*/ 0 w 56"/>
                <a:gd name="T21" fmla="*/ 2 h 28"/>
                <a:gd name="T22" fmla="*/ 1 w 56"/>
                <a:gd name="T23" fmla="*/ 1 h 28"/>
                <a:gd name="T24" fmla="*/ 3 w 56"/>
                <a:gd name="T25" fmla="*/ 1 h 28"/>
                <a:gd name="T26" fmla="*/ 4 w 56"/>
                <a:gd name="T27" fmla="*/ 1 h 28"/>
                <a:gd name="T28" fmla="*/ 5 w 56"/>
                <a:gd name="T29" fmla="*/ 0 h 28"/>
                <a:gd name="T30" fmla="*/ 6 w 56"/>
                <a:gd name="T31" fmla="*/ 0 h 28"/>
                <a:gd name="T32" fmla="*/ 6 w 56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28"/>
                <a:gd name="T53" fmla="*/ 56 w 5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28">
                  <a:moveTo>
                    <a:pt x="56" y="0"/>
                  </a:moveTo>
                  <a:lnTo>
                    <a:pt x="50" y="5"/>
                  </a:lnTo>
                  <a:lnTo>
                    <a:pt x="43" y="10"/>
                  </a:lnTo>
                  <a:lnTo>
                    <a:pt x="35" y="16"/>
                  </a:lnTo>
                  <a:lnTo>
                    <a:pt x="26" y="21"/>
                  </a:lnTo>
                  <a:lnTo>
                    <a:pt x="16" y="24"/>
                  </a:lnTo>
                  <a:lnTo>
                    <a:pt x="10" y="28"/>
                  </a:lnTo>
                  <a:lnTo>
                    <a:pt x="4" y="28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7" y="20"/>
                  </a:lnTo>
                  <a:lnTo>
                    <a:pt x="15" y="16"/>
                  </a:lnTo>
                  <a:lnTo>
                    <a:pt x="25" y="13"/>
                  </a:lnTo>
                  <a:lnTo>
                    <a:pt x="35" y="10"/>
                  </a:lnTo>
                  <a:lnTo>
                    <a:pt x="44" y="7"/>
                  </a:lnTo>
                  <a:lnTo>
                    <a:pt x="51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257"/>
            <p:cNvSpPr>
              <a:spLocks/>
            </p:cNvSpPr>
            <p:nvPr/>
          </p:nvSpPr>
          <p:spPr bwMode="auto">
            <a:xfrm>
              <a:off x="93" y="768"/>
              <a:ext cx="26" cy="17"/>
            </a:xfrm>
            <a:custGeom>
              <a:avLst/>
              <a:gdLst>
                <a:gd name="T0" fmla="*/ 7 w 50"/>
                <a:gd name="T1" fmla="*/ 0 h 33"/>
                <a:gd name="T2" fmla="*/ 6 w 50"/>
                <a:gd name="T3" fmla="*/ 1 h 33"/>
                <a:gd name="T4" fmla="*/ 6 w 50"/>
                <a:gd name="T5" fmla="*/ 2 h 33"/>
                <a:gd name="T6" fmla="*/ 5 w 50"/>
                <a:gd name="T7" fmla="*/ 2 h 33"/>
                <a:gd name="T8" fmla="*/ 3 w 50"/>
                <a:gd name="T9" fmla="*/ 3 h 33"/>
                <a:gd name="T10" fmla="*/ 2 w 50"/>
                <a:gd name="T11" fmla="*/ 4 h 33"/>
                <a:gd name="T12" fmla="*/ 1 w 50"/>
                <a:gd name="T13" fmla="*/ 4 h 33"/>
                <a:gd name="T14" fmla="*/ 1 w 50"/>
                <a:gd name="T15" fmla="*/ 5 h 33"/>
                <a:gd name="T16" fmla="*/ 0 w 50"/>
                <a:gd name="T17" fmla="*/ 4 h 33"/>
                <a:gd name="T18" fmla="*/ 1 w 50"/>
                <a:gd name="T19" fmla="*/ 4 h 33"/>
                <a:gd name="T20" fmla="*/ 1 w 50"/>
                <a:gd name="T21" fmla="*/ 3 h 33"/>
                <a:gd name="T22" fmla="*/ 2 w 50"/>
                <a:gd name="T23" fmla="*/ 3 h 33"/>
                <a:gd name="T24" fmla="*/ 3 w 50"/>
                <a:gd name="T25" fmla="*/ 2 h 33"/>
                <a:gd name="T26" fmla="*/ 5 w 50"/>
                <a:gd name="T27" fmla="*/ 2 h 33"/>
                <a:gd name="T28" fmla="*/ 6 w 50"/>
                <a:gd name="T29" fmla="*/ 1 h 33"/>
                <a:gd name="T30" fmla="*/ 6 w 50"/>
                <a:gd name="T31" fmla="*/ 1 h 33"/>
                <a:gd name="T32" fmla="*/ 7 w 5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3"/>
                <a:gd name="T53" fmla="*/ 50 w 50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3">
                  <a:moveTo>
                    <a:pt x="50" y="0"/>
                  </a:moveTo>
                  <a:lnTo>
                    <a:pt x="47" y="4"/>
                  </a:lnTo>
                  <a:lnTo>
                    <a:pt x="40" y="10"/>
                  </a:lnTo>
                  <a:lnTo>
                    <a:pt x="32" y="16"/>
                  </a:lnTo>
                  <a:lnTo>
                    <a:pt x="24" y="23"/>
                  </a:lnTo>
                  <a:lnTo>
                    <a:pt x="16" y="27"/>
                  </a:lnTo>
                  <a:lnTo>
                    <a:pt x="8" y="32"/>
                  </a:lnTo>
                  <a:lnTo>
                    <a:pt x="3" y="33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5" y="24"/>
                  </a:lnTo>
                  <a:lnTo>
                    <a:pt x="12" y="19"/>
                  </a:lnTo>
                  <a:lnTo>
                    <a:pt x="21" y="15"/>
                  </a:lnTo>
                  <a:lnTo>
                    <a:pt x="32" y="10"/>
                  </a:lnTo>
                  <a:lnTo>
                    <a:pt x="40" y="6"/>
                  </a:lnTo>
                  <a:lnTo>
                    <a:pt x="47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258"/>
            <p:cNvSpPr>
              <a:spLocks/>
            </p:cNvSpPr>
            <p:nvPr/>
          </p:nvSpPr>
          <p:spPr bwMode="auto">
            <a:xfrm>
              <a:off x="92" y="736"/>
              <a:ext cx="23" cy="15"/>
            </a:xfrm>
            <a:custGeom>
              <a:avLst/>
              <a:gdLst>
                <a:gd name="T0" fmla="*/ 6 w 46"/>
                <a:gd name="T1" fmla="*/ 0 h 29"/>
                <a:gd name="T2" fmla="*/ 6 w 46"/>
                <a:gd name="T3" fmla="*/ 1 h 29"/>
                <a:gd name="T4" fmla="*/ 5 w 46"/>
                <a:gd name="T5" fmla="*/ 1 h 29"/>
                <a:gd name="T6" fmla="*/ 3 w 46"/>
                <a:gd name="T7" fmla="*/ 2 h 29"/>
                <a:gd name="T8" fmla="*/ 3 w 46"/>
                <a:gd name="T9" fmla="*/ 3 h 29"/>
                <a:gd name="T10" fmla="*/ 1 w 46"/>
                <a:gd name="T11" fmla="*/ 3 h 29"/>
                <a:gd name="T12" fmla="*/ 1 w 46"/>
                <a:gd name="T13" fmla="*/ 4 h 29"/>
                <a:gd name="T14" fmla="*/ 1 w 46"/>
                <a:gd name="T15" fmla="*/ 4 h 29"/>
                <a:gd name="T16" fmla="*/ 0 w 46"/>
                <a:gd name="T17" fmla="*/ 4 h 29"/>
                <a:gd name="T18" fmla="*/ 1 w 46"/>
                <a:gd name="T19" fmla="*/ 3 h 29"/>
                <a:gd name="T20" fmla="*/ 1 w 46"/>
                <a:gd name="T21" fmla="*/ 3 h 29"/>
                <a:gd name="T22" fmla="*/ 1 w 46"/>
                <a:gd name="T23" fmla="*/ 2 h 29"/>
                <a:gd name="T24" fmla="*/ 3 w 46"/>
                <a:gd name="T25" fmla="*/ 2 h 29"/>
                <a:gd name="T26" fmla="*/ 3 w 46"/>
                <a:gd name="T27" fmla="*/ 1 h 29"/>
                <a:gd name="T28" fmla="*/ 5 w 46"/>
                <a:gd name="T29" fmla="*/ 1 h 29"/>
                <a:gd name="T30" fmla="*/ 6 w 46"/>
                <a:gd name="T31" fmla="*/ 1 h 29"/>
                <a:gd name="T32" fmla="*/ 6 w 4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29"/>
                <a:gd name="T53" fmla="*/ 46 w 4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29">
                  <a:moveTo>
                    <a:pt x="46" y="0"/>
                  </a:moveTo>
                  <a:lnTo>
                    <a:pt x="43" y="4"/>
                  </a:lnTo>
                  <a:lnTo>
                    <a:pt x="36" y="8"/>
                  </a:lnTo>
                  <a:lnTo>
                    <a:pt x="29" y="14"/>
                  </a:lnTo>
                  <a:lnTo>
                    <a:pt x="21" y="20"/>
                  </a:lnTo>
                  <a:lnTo>
                    <a:pt x="14" y="24"/>
                  </a:lnTo>
                  <a:lnTo>
                    <a:pt x="7" y="28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6" y="19"/>
                  </a:lnTo>
                  <a:lnTo>
                    <a:pt x="13" y="15"/>
                  </a:lnTo>
                  <a:lnTo>
                    <a:pt x="21" y="12"/>
                  </a:lnTo>
                  <a:lnTo>
                    <a:pt x="29" y="8"/>
                  </a:lnTo>
                  <a:lnTo>
                    <a:pt x="37" y="5"/>
                  </a:lnTo>
                  <a:lnTo>
                    <a:pt x="43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259"/>
            <p:cNvSpPr>
              <a:spLocks/>
            </p:cNvSpPr>
            <p:nvPr/>
          </p:nvSpPr>
          <p:spPr bwMode="auto">
            <a:xfrm>
              <a:off x="113" y="737"/>
              <a:ext cx="34" cy="22"/>
            </a:xfrm>
            <a:custGeom>
              <a:avLst/>
              <a:gdLst>
                <a:gd name="T0" fmla="*/ 9 w 68"/>
                <a:gd name="T1" fmla="*/ 6 h 43"/>
                <a:gd name="T2" fmla="*/ 8 w 68"/>
                <a:gd name="T3" fmla="*/ 6 h 43"/>
                <a:gd name="T4" fmla="*/ 7 w 68"/>
                <a:gd name="T5" fmla="*/ 6 h 43"/>
                <a:gd name="T6" fmla="*/ 5 w 68"/>
                <a:gd name="T7" fmla="*/ 5 h 43"/>
                <a:gd name="T8" fmla="*/ 4 w 68"/>
                <a:gd name="T9" fmla="*/ 4 h 43"/>
                <a:gd name="T10" fmla="*/ 2 w 68"/>
                <a:gd name="T11" fmla="*/ 3 h 43"/>
                <a:gd name="T12" fmla="*/ 1 w 68"/>
                <a:gd name="T13" fmla="*/ 2 h 43"/>
                <a:gd name="T14" fmla="*/ 1 w 68"/>
                <a:gd name="T15" fmla="*/ 1 h 43"/>
                <a:gd name="T16" fmla="*/ 0 w 68"/>
                <a:gd name="T17" fmla="*/ 0 h 43"/>
                <a:gd name="T18" fmla="*/ 1 w 68"/>
                <a:gd name="T19" fmla="*/ 1 h 43"/>
                <a:gd name="T20" fmla="*/ 1 w 68"/>
                <a:gd name="T21" fmla="*/ 1 h 43"/>
                <a:gd name="T22" fmla="*/ 3 w 68"/>
                <a:gd name="T23" fmla="*/ 2 h 43"/>
                <a:gd name="T24" fmla="*/ 4 w 68"/>
                <a:gd name="T25" fmla="*/ 3 h 43"/>
                <a:gd name="T26" fmla="*/ 6 w 68"/>
                <a:gd name="T27" fmla="*/ 4 h 43"/>
                <a:gd name="T28" fmla="*/ 7 w 68"/>
                <a:gd name="T29" fmla="*/ 5 h 43"/>
                <a:gd name="T30" fmla="*/ 9 w 68"/>
                <a:gd name="T31" fmla="*/ 5 h 43"/>
                <a:gd name="T32" fmla="*/ 9 w 68"/>
                <a:gd name="T33" fmla="*/ 6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43"/>
                <a:gd name="T53" fmla="*/ 68 w 6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43">
                  <a:moveTo>
                    <a:pt x="68" y="42"/>
                  </a:moveTo>
                  <a:lnTo>
                    <a:pt x="64" y="43"/>
                  </a:lnTo>
                  <a:lnTo>
                    <a:pt x="56" y="41"/>
                  </a:lnTo>
                  <a:lnTo>
                    <a:pt x="46" y="36"/>
                  </a:lnTo>
                  <a:lnTo>
                    <a:pt x="34" y="31"/>
                  </a:lnTo>
                  <a:lnTo>
                    <a:pt x="23" y="23"/>
                  </a:lnTo>
                  <a:lnTo>
                    <a:pt x="13" y="15"/>
                  </a:lnTo>
                  <a:lnTo>
                    <a:pt x="4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8"/>
                  </a:lnTo>
                  <a:lnTo>
                    <a:pt x="25" y="13"/>
                  </a:lnTo>
                  <a:lnTo>
                    <a:pt x="38" y="20"/>
                  </a:lnTo>
                  <a:lnTo>
                    <a:pt x="49" y="28"/>
                  </a:lnTo>
                  <a:lnTo>
                    <a:pt x="60" y="34"/>
                  </a:lnTo>
                  <a:lnTo>
                    <a:pt x="66" y="39"/>
                  </a:lnTo>
                  <a:lnTo>
                    <a:pt x="68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260"/>
            <p:cNvSpPr>
              <a:spLocks/>
            </p:cNvSpPr>
            <p:nvPr/>
          </p:nvSpPr>
          <p:spPr bwMode="auto">
            <a:xfrm>
              <a:off x="115" y="755"/>
              <a:ext cx="27" cy="19"/>
            </a:xfrm>
            <a:custGeom>
              <a:avLst/>
              <a:gdLst>
                <a:gd name="T0" fmla="*/ 7 w 53"/>
                <a:gd name="T1" fmla="*/ 5 h 37"/>
                <a:gd name="T2" fmla="*/ 7 w 53"/>
                <a:gd name="T3" fmla="*/ 5 h 37"/>
                <a:gd name="T4" fmla="*/ 6 w 53"/>
                <a:gd name="T5" fmla="*/ 5 h 37"/>
                <a:gd name="T6" fmla="*/ 5 w 53"/>
                <a:gd name="T7" fmla="*/ 5 h 37"/>
                <a:gd name="T8" fmla="*/ 4 w 53"/>
                <a:gd name="T9" fmla="*/ 4 h 37"/>
                <a:gd name="T10" fmla="*/ 3 w 53"/>
                <a:gd name="T11" fmla="*/ 3 h 37"/>
                <a:gd name="T12" fmla="*/ 2 w 53"/>
                <a:gd name="T13" fmla="*/ 2 h 37"/>
                <a:gd name="T14" fmla="*/ 1 w 53"/>
                <a:gd name="T15" fmla="*/ 1 h 37"/>
                <a:gd name="T16" fmla="*/ 0 w 53"/>
                <a:gd name="T17" fmla="*/ 0 h 37"/>
                <a:gd name="T18" fmla="*/ 1 w 53"/>
                <a:gd name="T19" fmla="*/ 1 h 37"/>
                <a:gd name="T20" fmla="*/ 2 w 53"/>
                <a:gd name="T21" fmla="*/ 2 h 37"/>
                <a:gd name="T22" fmla="*/ 3 w 53"/>
                <a:gd name="T23" fmla="*/ 2 h 37"/>
                <a:gd name="T24" fmla="*/ 5 w 53"/>
                <a:gd name="T25" fmla="*/ 3 h 37"/>
                <a:gd name="T26" fmla="*/ 6 w 53"/>
                <a:gd name="T27" fmla="*/ 4 h 37"/>
                <a:gd name="T28" fmla="*/ 6 w 53"/>
                <a:gd name="T29" fmla="*/ 4 h 37"/>
                <a:gd name="T30" fmla="*/ 7 w 53"/>
                <a:gd name="T31" fmla="*/ 5 h 37"/>
                <a:gd name="T32" fmla="*/ 7 w 53"/>
                <a:gd name="T33" fmla="*/ 5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53" y="37"/>
                  </a:moveTo>
                  <a:lnTo>
                    <a:pt x="51" y="37"/>
                  </a:lnTo>
                  <a:lnTo>
                    <a:pt x="45" y="36"/>
                  </a:lnTo>
                  <a:lnTo>
                    <a:pt x="37" y="33"/>
                  </a:lnTo>
                  <a:lnTo>
                    <a:pt x="29" y="28"/>
                  </a:lnTo>
                  <a:lnTo>
                    <a:pt x="20" y="22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0"/>
                  </a:lnTo>
                  <a:lnTo>
                    <a:pt x="6" y="5"/>
                  </a:lnTo>
                  <a:lnTo>
                    <a:pt x="14" y="10"/>
                  </a:lnTo>
                  <a:lnTo>
                    <a:pt x="22" y="15"/>
                  </a:lnTo>
                  <a:lnTo>
                    <a:pt x="33" y="21"/>
                  </a:lnTo>
                  <a:lnTo>
                    <a:pt x="41" y="27"/>
                  </a:lnTo>
                  <a:lnTo>
                    <a:pt x="48" y="31"/>
                  </a:lnTo>
                  <a:lnTo>
                    <a:pt x="52" y="35"/>
                  </a:lnTo>
                  <a:lnTo>
                    <a:pt x="53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261"/>
            <p:cNvSpPr>
              <a:spLocks/>
            </p:cNvSpPr>
            <p:nvPr/>
          </p:nvSpPr>
          <p:spPr bwMode="auto">
            <a:xfrm>
              <a:off x="91" y="757"/>
              <a:ext cx="26" cy="17"/>
            </a:xfrm>
            <a:custGeom>
              <a:avLst/>
              <a:gdLst>
                <a:gd name="T0" fmla="*/ 7 w 52"/>
                <a:gd name="T1" fmla="*/ 0 h 32"/>
                <a:gd name="T2" fmla="*/ 6 w 52"/>
                <a:gd name="T3" fmla="*/ 1 h 32"/>
                <a:gd name="T4" fmla="*/ 6 w 52"/>
                <a:gd name="T5" fmla="*/ 2 h 32"/>
                <a:gd name="T6" fmla="*/ 5 w 52"/>
                <a:gd name="T7" fmla="*/ 3 h 32"/>
                <a:gd name="T8" fmla="*/ 3 w 52"/>
                <a:gd name="T9" fmla="*/ 3 h 32"/>
                <a:gd name="T10" fmla="*/ 2 w 52"/>
                <a:gd name="T11" fmla="*/ 4 h 32"/>
                <a:gd name="T12" fmla="*/ 2 w 52"/>
                <a:gd name="T13" fmla="*/ 5 h 32"/>
                <a:gd name="T14" fmla="*/ 1 w 52"/>
                <a:gd name="T15" fmla="*/ 5 h 32"/>
                <a:gd name="T16" fmla="*/ 0 w 52"/>
                <a:gd name="T17" fmla="*/ 5 h 32"/>
                <a:gd name="T18" fmla="*/ 1 w 52"/>
                <a:gd name="T19" fmla="*/ 4 h 32"/>
                <a:gd name="T20" fmla="*/ 1 w 52"/>
                <a:gd name="T21" fmla="*/ 4 h 32"/>
                <a:gd name="T22" fmla="*/ 2 w 52"/>
                <a:gd name="T23" fmla="*/ 3 h 32"/>
                <a:gd name="T24" fmla="*/ 3 w 52"/>
                <a:gd name="T25" fmla="*/ 2 h 32"/>
                <a:gd name="T26" fmla="*/ 5 w 52"/>
                <a:gd name="T27" fmla="*/ 2 h 32"/>
                <a:gd name="T28" fmla="*/ 6 w 52"/>
                <a:gd name="T29" fmla="*/ 1 h 32"/>
                <a:gd name="T30" fmla="*/ 6 w 52"/>
                <a:gd name="T31" fmla="*/ 1 h 32"/>
                <a:gd name="T32" fmla="*/ 7 w 52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32"/>
                <a:gd name="T53" fmla="*/ 52 w 5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32">
                  <a:moveTo>
                    <a:pt x="52" y="0"/>
                  </a:moveTo>
                  <a:lnTo>
                    <a:pt x="48" y="5"/>
                  </a:lnTo>
                  <a:lnTo>
                    <a:pt x="41" y="10"/>
                  </a:lnTo>
                  <a:lnTo>
                    <a:pt x="33" y="16"/>
                  </a:lnTo>
                  <a:lnTo>
                    <a:pt x="25" y="22"/>
                  </a:lnTo>
                  <a:lnTo>
                    <a:pt x="16" y="28"/>
                  </a:lnTo>
                  <a:lnTo>
                    <a:pt x="9" y="31"/>
                  </a:lnTo>
                  <a:lnTo>
                    <a:pt x="3" y="32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6" y="24"/>
                  </a:lnTo>
                  <a:lnTo>
                    <a:pt x="14" y="20"/>
                  </a:lnTo>
                  <a:lnTo>
                    <a:pt x="23" y="15"/>
                  </a:lnTo>
                  <a:lnTo>
                    <a:pt x="33" y="10"/>
                  </a:lnTo>
                  <a:lnTo>
                    <a:pt x="41" y="6"/>
                  </a:lnTo>
                  <a:lnTo>
                    <a:pt x="48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262"/>
            <p:cNvSpPr>
              <a:spLocks/>
            </p:cNvSpPr>
            <p:nvPr/>
          </p:nvSpPr>
          <p:spPr bwMode="auto">
            <a:xfrm>
              <a:off x="2" y="17"/>
              <a:ext cx="254" cy="251"/>
            </a:xfrm>
            <a:custGeom>
              <a:avLst/>
              <a:gdLst>
                <a:gd name="T0" fmla="*/ 26 w 508"/>
                <a:gd name="T1" fmla="*/ 15 h 501"/>
                <a:gd name="T2" fmla="*/ 18 w 508"/>
                <a:gd name="T3" fmla="*/ 10 h 501"/>
                <a:gd name="T4" fmla="*/ 8 w 508"/>
                <a:gd name="T5" fmla="*/ 7 h 501"/>
                <a:gd name="T6" fmla="*/ 4 w 508"/>
                <a:gd name="T7" fmla="*/ 6 h 501"/>
                <a:gd name="T8" fmla="*/ 7 w 508"/>
                <a:gd name="T9" fmla="*/ 15 h 501"/>
                <a:gd name="T10" fmla="*/ 11 w 508"/>
                <a:gd name="T11" fmla="*/ 22 h 501"/>
                <a:gd name="T12" fmla="*/ 18 w 508"/>
                <a:gd name="T13" fmla="*/ 27 h 501"/>
                <a:gd name="T14" fmla="*/ 24 w 508"/>
                <a:gd name="T15" fmla="*/ 30 h 501"/>
                <a:gd name="T16" fmla="*/ 22 w 508"/>
                <a:gd name="T17" fmla="*/ 31 h 501"/>
                <a:gd name="T18" fmla="*/ 17 w 508"/>
                <a:gd name="T19" fmla="*/ 30 h 501"/>
                <a:gd name="T20" fmla="*/ 10 w 508"/>
                <a:gd name="T21" fmla="*/ 33 h 501"/>
                <a:gd name="T22" fmla="*/ 6 w 508"/>
                <a:gd name="T23" fmla="*/ 39 h 501"/>
                <a:gd name="T24" fmla="*/ 2 w 508"/>
                <a:gd name="T25" fmla="*/ 42 h 501"/>
                <a:gd name="T26" fmla="*/ 2 w 508"/>
                <a:gd name="T27" fmla="*/ 44 h 501"/>
                <a:gd name="T28" fmla="*/ 6 w 508"/>
                <a:gd name="T29" fmla="*/ 46 h 501"/>
                <a:gd name="T30" fmla="*/ 14 w 508"/>
                <a:gd name="T31" fmla="*/ 47 h 501"/>
                <a:gd name="T32" fmla="*/ 22 w 508"/>
                <a:gd name="T33" fmla="*/ 41 h 501"/>
                <a:gd name="T34" fmla="*/ 24 w 508"/>
                <a:gd name="T35" fmla="*/ 37 h 501"/>
                <a:gd name="T36" fmla="*/ 27 w 508"/>
                <a:gd name="T37" fmla="*/ 33 h 501"/>
                <a:gd name="T38" fmla="*/ 29 w 508"/>
                <a:gd name="T39" fmla="*/ 35 h 501"/>
                <a:gd name="T40" fmla="*/ 26 w 508"/>
                <a:gd name="T41" fmla="*/ 40 h 501"/>
                <a:gd name="T42" fmla="*/ 21 w 508"/>
                <a:gd name="T43" fmla="*/ 44 h 501"/>
                <a:gd name="T44" fmla="*/ 18 w 508"/>
                <a:gd name="T45" fmla="*/ 51 h 501"/>
                <a:gd name="T46" fmla="*/ 19 w 508"/>
                <a:gd name="T47" fmla="*/ 56 h 501"/>
                <a:gd name="T48" fmla="*/ 18 w 508"/>
                <a:gd name="T49" fmla="*/ 62 h 501"/>
                <a:gd name="T50" fmla="*/ 24 w 508"/>
                <a:gd name="T51" fmla="*/ 62 h 501"/>
                <a:gd name="T52" fmla="*/ 35 w 508"/>
                <a:gd name="T53" fmla="*/ 49 h 501"/>
                <a:gd name="T54" fmla="*/ 32 w 508"/>
                <a:gd name="T55" fmla="*/ 38 h 501"/>
                <a:gd name="T56" fmla="*/ 34 w 508"/>
                <a:gd name="T57" fmla="*/ 36 h 501"/>
                <a:gd name="T58" fmla="*/ 36 w 508"/>
                <a:gd name="T59" fmla="*/ 44 h 501"/>
                <a:gd name="T60" fmla="*/ 39 w 508"/>
                <a:gd name="T61" fmla="*/ 51 h 501"/>
                <a:gd name="T62" fmla="*/ 48 w 508"/>
                <a:gd name="T63" fmla="*/ 55 h 501"/>
                <a:gd name="T64" fmla="*/ 54 w 508"/>
                <a:gd name="T65" fmla="*/ 59 h 501"/>
                <a:gd name="T66" fmla="*/ 54 w 508"/>
                <a:gd name="T67" fmla="*/ 45 h 501"/>
                <a:gd name="T68" fmla="*/ 46 w 508"/>
                <a:gd name="T69" fmla="*/ 39 h 501"/>
                <a:gd name="T70" fmla="*/ 42 w 508"/>
                <a:gd name="T71" fmla="*/ 38 h 501"/>
                <a:gd name="T72" fmla="*/ 42 w 508"/>
                <a:gd name="T73" fmla="*/ 35 h 501"/>
                <a:gd name="T74" fmla="*/ 53 w 508"/>
                <a:gd name="T75" fmla="*/ 38 h 501"/>
                <a:gd name="T76" fmla="*/ 60 w 508"/>
                <a:gd name="T77" fmla="*/ 37 h 501"/>
                <a:gd name="T78" fmla="*/ 63 w 508"/>
                <a:gd name="T79" fmla="*/ 35 h 501"/>
                <a:gd name="T80" fmla="*/ 59 w 508"/>
                <a:gd name="T81" fmla="*/ 33 h 501"/>
                <a:gd name="T82" fmla="*/ 55 w 508"/>
                <a:gd name="T83" fmla="*/ 27 h 501"/>
                <a:gd name="T84" fmla="*/ 46 w 508"/>
                <a:gd name="T85" fmla="*/ 24 h 501"/>
                <a:gd name="T86" fmla="*/ 41 w 508"/>
                <a:gd name="T87" fmla="*/ 26 h 501"/>
                <a:gd name="T88" fmla="*/ 38 w 508"/>
                <a:gd name="T89" fmla="*/ 27 h 501"/>
                <a:gd name="T90" fmla="*/ 39 w 508"/>
                <a:gd name="T91" fmla="*/ 24 h 501"/>
                <a:gd name="T92" fmla="*/ 41 w 508"/>
                <a:gd name="T93" fmla="*/ 24 h 501"/>
                <a:gd name="T94" fmla="*/ 46 w 508"/>
                <a:gd name="T95" fmla="*/ 19 h 501"/>
                <a:gd name="T96" fmla="*/ 47 w 508"/>
                <a:gd name="T97" fmla="*/ 9 h 501"/>
                <a:gd name="T98" fmla="*/ 45 w 508"/>
                <a:gd name="T99" fmla="*/ 2 h 501"/>
                <a:gd name="T100" fmla="*/ 39 w 508"/>
                <a:gd name="T101" fmla="*/ 6 h 501"/>
                <a:gd name="T102" fmla="*/ 32 w 508"/>
                <a:gd name="T103" fmla="*/ 11 h 501"/>
                <a:gd name="T104" fmla="*/ 30 w 508"/>
                <a:gd name="T105" fmla="*/ 23 h 5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8"/>
                <a:gd name="T160" fmla="*/ 0 h 501"/>
                <a:gd name="T161" fmla="*/ 508 w 508"/>
                <a:gd name="T162" fmla="*/ 501 h 5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8" h="501">
                  <a:moveTo>
                    <a:pt x="222" y="183"/>
                  </a:moveTo>
                  <a:lnTo>
                    <a:pt x="220" y="166"/>
                  </a:lnTo>
                  <a:lnTo>
                    <a:pt x="216" y="148"/>
                  </a:lnTo>
                  <a:lnTo>
                    <a:pt x="210" y="132"/>
                  </a:lnTo>
                  <a:lnTo>
                    <a:pt x="201" y="116"/>
                  </a:lnTo>
                  <a:lnTo>
                    <a:pt x="190" y="102"/>
                  </a:lnTo>
                  <a:lnTo>
                    <a:pt x="179" y="91"/>
                  </a:lnTo>
                  <a:lnTo>
                    <a:pt x="166" y="81"/>
                  </a:lnTo>
                  <a:lnTo>
                    <a:pt x="154" y="77"/>
                  </a:lnTo>
                  <a:lnTo>
                    <a:pt x="140" y="73"/>
                  </a:lnTo>
                  <a:lnTo>
                    <a:pt x="124" y="70"/>
                  </a:lnTo>
                  <a:lnTo>
                    <a:pt x="106" y="66"/>
                  </a:lnTo>
                  <a:lnTo>
                    <a:pt x="89" y="63"/>
                  </a:lnTo>
                  <a:lnTo>
                    <a:pt x="73" y="60"/>
                  </a:lnTo>
                  <a:lnTo>
                    <a:pt x="59" y="56"/>
                  </a:lnTo>
                  <a:lnTo>
                    <a:pt x="48" y="53"/>
                  </a:lnTo>
                  <a:lnTo>
                    <a:pt x="41" y="49"/>
                  </a:lnTo>
                  <a:lnTo>
                    <a:pt x="34" y="45"/>
                  </a:lnTo>
                  <a:lnTo>
                    <a:pt x="29" y="43"/>
                  </a:lnTo>
                  <a:lnTo>
                    <a:pt x="29" y="47"/>
                  </a:lnTo>
                  <a:lnTo>
                    <a:pt x="34" y="53"/>
                  </a:lnTo>
                  <a:lnTo>
                    <a:pt x="41" y="63"/>
                  </a:lnTo>
                  <a:lnTo>
                    <a:pt x="44" y="78"/>
                  </a:lnTo>
                  <a:lnTo>
                    <a:pt x="48" y="96"/>
                  </a:lnTo>
                  <a:lnTo>
                    <a:pt x="50" y="115"/>
                  </a:lnTo>
                  <a:lnTo>
                    <a:pt x="52" y="125"/>
                  </a:lnTo>
                  <a:lnTo>
                    <a:pt x="57" y="137"/>
                  </a:lnTo>
                  <a:lnTo>
                    <a:pt x="64" y="149"/>
                  </a:lnTo>
                  <a:lnTo>
                    <a:pt x="72" y="162"/>
                  </a:lnTo>
                  <a:lnTo>
                    <a:pt x="81" y="175"/>
                  </a:lnTo>
                  <a:lnTo>
                    <a:pt x="93" y="186"/>
                  </a:lnTo>
                  <a:lnTo>
                    <a:pt x="104" y="196"/>
                  </a:lnTo>
                  <a:lnTo>
                    <a:pt x="118" y="202"/>
                  </a:lnTo>
                  <a:lnTo>
                    <a:pt x="131" y="207"/>
                  </a:lnTo>
                  <a:lnTo>
                    <a:pt x="142" y="212"/>
                  </a:lnTo>
                  <a:lnTo>
                    <a:pt x="154" y="215"/>
                  </a:lnTo>
                  <a:lnTo>
                    <a:pt x="164" y="220"/>
                  </a:lnTo>
                  <a:lnTo>
                    <a:pt x="173" y="224"/>
                  </a:lnTo>
                  <a:lnTo>
                    <a:pt x="181" y="230"/>
                  </a:lnTo>
                  <a:lnTo>
                    <a:pt x="189" y="238"/>
                  </a:lnTo>
                  <a:lnTo>
                    <a:pt x="196" y="249"/>
                  </a:lnTo>
                  <a:lnTo>
                    <a:pt x="189" y="251"/>
                  </a:lnTo>
                  <a:lnTo>
                    <a:pt x="181" y="251"/>
                  </a:lnTo>
                  <a:lnTo>
                    <a:pt x="176" y="250"/>
                  </a:lnTo>
                  <a:lnTo>
                    <a:pt x="169" y="247"/>
                  </a:lnTo>
                  <a:lnTo>
                    <a:pt x="162" y="246"/>
                  </a:lnTo>
                  <a:lnTo>
                    <a:pt x="156" y="244"/>
                  </a:lnTo>
                  <a:lnTo>
                    <a:pt x="148" y="242"/>
                  </a:lnTo>
                  <a:lnTo>
                    <a:pt x="141" y="241"/>
                  </a:lnTo>
                  <a:lnTo>
                    <a:pt x="129" y="239"/>
                  </a:lnTo>
                  <a:lnTo>
                    <a:pt x="119" y="242"/>
                  </a:lnTo>
                  <a:lnTo>
                    <a:pt x="108" y="245"/>
                  </a:lnTo>
                  <a:lnTo>
                    <a:pt x="97" y="250"/>
                  </a:lnTo>
                  <a:lnTo>
                    <a:pt x="87" y="256"/>
                  </a:lnTo>
                  <a:lnTo>
                    <a:pt x="78" y="264"/>
                  </a:lnTo>
                  <a:lnTo>
                    <a:pt x="71" y="273"/>
                  </a:lnTo>
                  <a:lnTo>
                    <a:pt x="64" y="282"/>
                  </a:lnTo>
                  <a:lnTo>
                    <a:pt x="58" y="291"/>
                  </a:lnTo>
                  <a:lnTo>
                    <a:pt x="51" y="300"/>
                  </a:lnTo>
                  <a:lnTo>
                    <a:pt x="43" y="309"/>
                  </a:lnTo>
                  <a:lnTo>
                    <a:pt x="35" y="315"/>
                  </a:lnTo>
                  <a:lnTo>
                    <a:pt x="28" y="321"/>
                  </a:lnTo>
                  <a:lnTo>
                    <a:pt x="20" y="326"/>
                  </a:lnTo>
                  <a:lnTo>
                    <a:pt x="14" y="330"/>
                  </a:lnTo>
                  <a:lnTo>
                    <a:pt x="9" y="333"/>
                  </a:lnTo>
                  <a:lnTo>
                    <a:pt x="3" y="336"/>
                  </a:lnTo>
                  <a:lnTo>
                    <a:pt x="0" y="340"/>
                  </a:lnTo>
                  <a:lnTo>
                    <a:pt x="4" y="342"/>
                  </a:lnTo>
                  <a:lnTo>
                    <a:pt x="11" y="348"/>
                  </a:lnTo>
                  <a:lnTo>
                    <a:pt x="13" y="349"/>
                  </a:lnTo>
                  <a:lnTo>
                    <a:pt x="18" y="351"/>
                  </a:lnTo>
                  <a:lnTo>
                    <a:pt x="22" y="354"/>
                  </a:lnTo>
                  <a:lnTo>
                    <a:pt x="29" y="357"/>
                  </a:lnTo>
                  <a:lnTo>
                    <a:pt x="35" y="359"/>
                  </a:lnTo>
                  <a:lnTo>
                    <a:pt x="43" y="363"/>
                  </a:lnTo>
                  <a:lnTo>
                    <a:pt x="51" y="365"/>
                  </a:lnTo>
                  <a:lnTo>
                    <a:pt x="60" y="367"/>
                  </a:lnTo>
                  <a:lnTo>
                    <a:pt x="74" y="370"/>
                  </a:lnTo>
                  <a:lnTo>
                    <a:pt x="89" y="371"/>
                  </a:lnTo>
                  <a:lnTo>
                    <a:pt x="105" y="371"/>
                  </a:lnTo>
                  <a:lnTo>
                    <a:pt x="120" y="369"/>
                  </a:lnTo>
                  <a:lnTo>
                    <a:pt x="135" y="363"/>
                  </a:lnTo>
                  <a:lnTo>
                    <a:pt x="150" y="355"/>
                  </a:lnTo>
                  <a:lnTo>
                    <a:pt x="164" y="343"/>
                  </a:lnTo>
                  <a:lnTo>
                    <a:pt x="176" y="328"/>
                  </a:lnTo>
                  <a:lnTo>
                    <a:pt x="179" y="322"/>
                  </a:lnTo>
                  <a:lnTo>
                    <a:pt x="182" y="315"/>
                  </a:lnTo>
                  <a:lnTo>
                    <a:pt x="185" y="310"/>
                  </a:lnTo>
                  <a:lnTo>
                    <a:pt x="188" y="303"/>
                  </a:lnTo>
                  <a:lnTo>
                    <a:pt x="192" y="294"/>
                  </a:lnTo>
                  <a:lnTo>
                    <a:pt x="195" y="284"/>
                  </a:lnTo>
                  <a:lnTo>
                    <a:pt x="199" y="277"/>
                  </a:lnTo>
                  <a:lnTo>
                    <a:pt x="203" y="272"/>
                  </a:lnTo>
                  <a:lnTo>
                    <a:pt x="208" y="266"/>
                  </a:lnTo>
                  <a:lnTo>
                    <a:pt x="212" y="262"/>
                  </a:lnTo>
                  <a:lnTo>
                    <a:pt x="218" y="260"/>
                  </a:lnTo>
                  <a:lnTo>
                    <a:pt x="224" y="259"/>
                  </a:lnTo>
                  <a:lnTo>
                    <a:pt x="224" y="266"/>
                  </a:lnTo>
                  <a:lnTo>
                    <a:pt x="224" y="272"/>
                  </a:lnTo>
                  <a:lnTo>
                    <a:pt x="226" y="276"/>
                  </a:lnTo>
                  <a:lnTo>
                    <a:pt x="228" y="281"/>
                  </a:lnTo>
                  <a:lnTo>
                    <a:pt x="227" y="294"/>
                  </a:lnTo>
                  <a:lnTo>
                    <a:pt x="224" y="304"/>
                  </a:lnTo>
                  <a:lnTo>
                    <a:pt x="216" y="313"/>
                  </a:lnTo>
                  <a:lnTo>
                    <a:pt x="204" y="320"/>
                  </a:lnTo>
                  <a:lnTo>
                    <a:pt x="196" y="324"/>
                  </a:lnTo>
                  <a:lnTo>
                    <a:pt x="189" y="327"/>
                  </a:lnTo>
                  <a:lnTo>
                    <a:pt x="182" y="333"/>
                  </a:lnTo>
                  <a:lnTo>
                    <a:pt x="176" y="339"/>
                  </a:lnTo>
                  <a:lnTo>
                    <a:pt x="167" y="347"/>
                  </a:lnTo>
                  <a:lnTo>
                    <a:pt x="161" y="356"/>
                  </a:lnTo>
                  <a:lnTo>
                    <a:pt x="155" y="366"/>
                  </a:lnTo>
                  <a:lnTo>
                    <a:pt x="150" y="378"/>
                  </a:lnTo>
                  <a:lnTo>
                    <a:pt x="147" y="388"/>
                  </a:lnTo>
                  <a:lnTo>
                    <a:pt x="144" y="401"/>
                  </a:lnTo>
                  <a:lnTo>
                    <a:pt x="143" y="412"/>
                  </a:lnTo>
                  <a:lnTo>
                    <a:pt x="144" y="424"/>
                  </a:lnTo>
                  <a:lnTo>
                    <a:pt x="146" y="432"/>
                  </a:lnTo>
                  <a:lnTo>
                    <a:pt x="147" y="439"/>
                  </a:lnTo>
                  <a:lnTo>
                    <a:pt x="148" y="446"/>
                  </a:lnTo>
                  <a:lnTo>
                    <a:pt x="148" y="452"/>
                  </a:lnTo>
                  <a:lnTo>
                    <a:pt x="149" y="467"/>
                  </a:lnTo>
                  <a:lnTo>
                    <a:pt x="148" y="478"/>
                  </a:lnTo>
                  <a:lnTo>
                    <a:pt x="146" y="487"/>
                  </a:lnTo>
                  <a:lnTo>
                    <a:pt x="142" y="493"/>
                  </a:lnTo>
                  <a:lnTo>
                    <a:pt x="139" y="499"/>
                  </a:lnTo>
                  <a:lnTo>
                    <a:pt x="141" y="501"/>
                  </a:lnTo>
                  <a:lnTo>
                    <a:pt x="147" y="501"/>
                  </a:lnTo>
                  <a:lnTo>
                    <a:pt x="154" y="500"/>
                  </a:lnTo>
                  <a:lnTo>
                    <a:pt x="187" y="494"/>
                  </a:lnTo>
                  <a:lnTo>
                    <a:pt x="217" y="482"/>
                  </a:lnTo>
                  <a:lnTo>
                    <a:pt x="240" y="463"/>
                  </a:lnTo>
                  <a:lnTo>
                    <a:pt x="258" y="440"/>
                  </a:lnTo>
                  <a:lnTo>
                    <a:pt x="270" y="413"/>
                  </a:lnTo>
                  <a:lnTo>
                    <a:pt x="275" y="386"/>
                  </a:lnTo>
                  <a:lnTo>
                    <a:pt x="273" y="358"/>
                  </a:lnTo>
                  <a:lnTo>
                    <a:pt x="265" y="330"/>
                  </a:lnTo>
                  <a:lnTo>
                    <a:pt x="260" y="318"/>
                  </a:lnTo>
                  <a:lnTo>
                    <a:pt x="254" y="307"/>
                  </a:lnTo>
                  <a:lnTo>
                    <a:pt x="250" y="300"/>
                  </a:lnTo>
                  <a:lnTo>
                    <a:pt x="248" y="292"/>
                  </a:lnTo>
                  <a:lnTo>
                    <a:pt x="253" y="291"/>
                  </a:lnTo>
                  <a:lnTo>
                    <a:pt x="258" y="289"/>
                  </a:lnTo>
                  <a:lnTo>
                    <a:pt x="263" y="287"/>
                  </a:lnTo>
                  <a:lnTo>
                    <a:pt x="265" y="284"/>
                  </a:lnTo>
                  <a:lnTo>
                    <a:pt x="273" y="292"/>
                  </a:lnTo>
                  <a:lnTo>
                    <a:pt x="278" y="306"/>
                  </a:lnTo>
                  <a:lnTo>
                    <a:pt x="281" y="321"/>
                  </a:lnTo>
                  <a:lnTo>
                    <a:pt x="284" y="337"/>
                  </a:lnTo>
                  <a:lnTo>
                    <a:pt x="285" y="349"/>
                  </a:lnTo>
                  <a:lnTo>
                    <a:pt x="287" y="360"/>
                  </a:lnTo>
                  <a:lnTo>
                    <a:pt x="291" y="371"/>
                  </a:lnTo>
                  <a:lnTo>
                    <a:pt x="295" y="381"/>
                  </a:lnTo>
                  <a:lnTo>
                    <a:pt x="302" y="392"/>
                  </a:lnTo>
                  <a:lnTo>
                    <a:pt x="311" y="401"/>
                  </a:lnTo>
                  <a:lnTo>
                    <a:pt x="323" y="409"/>
                  </a:lnTo>
                  <a:lnTo>
                    <a:pt x="337" y="416"/>
                  </a:lnTo>
                  <a:lnTo>
                    <a:pt x="353" y="422"/>
                  </a:lnTo>
                  <a:lnTo>
                    <a:pt x="368" y="427"/>
                  </a:lnTo>
                  <a:lnTo>
                    <a:pt x="383" y="433"/>
                  </a:lnTo>
                  <a:lnTo>
                    <a:pt x="395" y="439"/>
                  </a:lnTo>
                  <a:lnTo>
                    <a:pt x="407" y="446"/>
                  </a:lnTo>
                  <a:lnTo>
                    <a:pt x="417" y="453"/>
                  </a:lnTo>
                  <a:lnTo>
                    <a:pt x="425" y="462"/>
                  </a:lnTo>
                  <a:lnTo>
                    <a:pt x="432" y="472"/>
                  </a:lnTo>
                  <a:lnTo>
                    <a:pt x="436" y="456"/>
                  </a:lnTo>
                  <a:lnTo>
                    <a:pt x="438" y="435"/>
                  </a:lnTo>
                  <a:lnTo>
                    <a:pt x="439" y="411"/>
                  </a:lnTo>
                  <a:lnTo>
                    <a:pt x="437" y="385"/>
                  </a:lnTo>
                  <a:lnTo>
                    <a:pt x="431" y="359"/>
                  </a:lnTo>
                  <a:lnTo>
                    <a:pt x="420" y="337"/>
                  </a:lnTo>
                  <a:lnTo>
                    <a:pt x="402" y="320"/>
                  </a:lnTo>
                  <a:lnTo>
                    <a:pt x="378" y="309"/>
                  </a:lnTo>
                  <a:lnTo>
                    <a:pt x="370" y="306"/>
                  </a:lnTo>
                  <a:lnTo>
                    <a:pt x="362" y="305"/>
                  </a:lnTo>
                  <a:lnTo>
                    <a:pt x="354" y="303"/>
                  </a:lnTo>
                  <a:lnTo>
                    <a:pt x="347" y="302"/>
                  </a:lnTo>
                  <a:lnTo>
                    <a:pt x="340" y="299"/>
                  </a:lnTo>
                  <a:lnTo>
                    <a:pt x="334" y="298"/>
                  </a:lnTo>
                  <a:lnTo>
                    <a:pt x="330" y="297"/>
                  </a:lnTo>
                  <a:lnTo>
                    <a:pt x="326" y="296"/>
                  </a:lnTo>
                  <a:lnTo>
                    <a:pt x="329" y="292"/>
                  </a:lnTo>
                  <a:lnTo>
                    <a:pt x="332" y="288"/>
                  </a:lnTo>
                  <a:lnTo>
                    <a:pt x="334" y="283"/>
                  </a:lnTo>
                  <a:lnTo>
                    <a:pt x="336" y="280"/>
                  </a:lnTo>
                  <a:lnTo>
                    <a:pt x="353" y="288"/>
                  </a:lnTo>
                  <a:lnTo>
                    <a:pt x="370" y="295"/>
                  </a:lnTo>
                  <a:lnTo>
                    <a:pt x="386" y="299"/>
                  </a:lnTo>
                  <a:lnTo>
                    <a:pt x="402" y="302"/>
                  </a:lnTo>
                  <a:lnTo>
                    <a:pt x="417" y="303"/>
                  </a:lnTo>
                  <a:lnTo>
                    <a:pt x="431" y="303"/>
                  </a:lnTo>
                  <a:lnTo>
                    <a:pt x="444" y="300"/>
                  </a:lnTo>
                  <a:lnTo>
                    <a:pt x="455" y="297"/>
                  </a:lnTo>
                  <a:lnTo>
                    <a:pt x="466" y="292"/>
                  </a:lnTo>
                  <a:lnTo>
                    <a:pt x="474" y="289"/>
                  </a:lnTo>
                  <a:lnTo>
                    <a:pt x="482" y="286"/>
                  </a:lnTo>
                  <a:lnTo>
                    <a:pt x="489" y="283"/>
                  </a:lnTo>
                  <a:lnTo>
                    <a:pt x="495" y="281"/>
                  </a:lnTo>
                  <a:lnTo>
                    <a:pt x="499" y="280"/>
                  </a:lnTo>
                  <a:lnTo>
                    <a:pt x="504" y="280"/>
                  </a:lnTo>
                  <a:lnTo>
                    <a:pt x="508" y="280"/>
                  </a:lnTo>
                  <a:lnTo>
                    <a:pt x="498" y="275"/>
                  </a:lnTo>
                  <a:lnTo>
                    <a:pt x="489" y="271"/>
                  </a:lnTo>
                  <a:lnTo>
                    <a:pt x="480" y="264"/>
                  </a:lnTo>
                  <a:lnTo>
                    <a:pt x="471" y="257"/>
                  </a:lnTo>
                  <a:lnTo>
                    <a:pt x="465" y="250"/>
                  </a:lnTo>
                  <a:lnTo>
                    <a:pt x="458" y="242"/>
                  </a:lnTo>
                  <a:lnTo>
                    <a:pt x="451" y="232"/>
                  </a:lnTo>
                  <a:lnTo>
                    <a:pt x="445" y="223"/>
                  </a:lnTo>
                  <a:lnTo>
                    <a:pt x="437" y="214"/>
                  </a:lnTo>
                  <a:lnTo>
                    <a:pt x="427" y="205"/>
                  </a:lnTo>
                  <a:lnTo>
                    <a:pt x="413" y="197"/>
                  </a:lnTo>
                  <a:lnTo>
                    <a:pt x="399" y="191"/>
                  </a:lnTo>
                  <a:lnTo>
                    <a:pt x="383" y="188"/>
                  </a:lnTo>
                  <a:lnTo>
                    <a:pt x="368" y="186"/>
                  </a:lnTo>
                  <a:lnTo>
                    <a:pt x="354" y="189"/>
                  </a:lnTo>
                  <a:lnTo>
                    <a:pt x="342" y="193"/>
                  </a:lnTo>
                  <a:lnTo>
                    <a:pt x="336" y="198"/>
                  </a:lnTo>
                  <a:lnTo>
                    <a:pt x="329" y="202"/>
                  </a:lnTo>
                  <a:lnTo>
                    <a:pt x="323" y="205"/>
                  </a:lnTo>
                  <a:lnTo>
                    <a:pt x="318" y="208"/>
                  </a:lnTo>
                  <a:lnTo>
                    <a:pt x="314" y="209"/>
                  </a:lnTo>
                  <a:lnTo>
                    <a:pt x="310" y="212"/>
                  </a:lnTo>
                  <a:lnTo>
                    <a:pt x="307" y="212"/>
                  </a:lnTo>
                  <a:lnTo>
                    <a:pt x="304" y="213"/>
                  </a:lnTo>
                  <a:lnTo>
                    <a:pt x="306" y="209"/>
                  </a:lnTo>
                  <a:lnTo>
                    <a:pt x="306" y="204"/>
                  </a:lnTo>
                  <a:lnTo>
                    <a:pt x="304" y="198"/>
                  </a:lnTo>
                  <a:lnTo>
                    <a:pt x="302" y="194"/>
                  </a:lnTo>
                  <a:lnTo>
                    <a:pt x="307" y="192"/>
                  </a:lnTo>
                  <a:lnTo>
                    <a:pt x="310" y="190"/>
                  </a:lnTo>
                  <a:lnTo>
                    <a:pt x="315" y="189"/>
                  </a:lnTo>
                  <a:lnTo>
                    <a:pt x="319" y="188"/>
                  </a:lnTo>
                  <a:lnTo>
                    <a:pt x="323" y="188"/>
                  </a:lnTo>
                  <a:lnTo>
                    <a:pt x="328" y="186"/>
                  </a:lnTo>
                  <a:lnTo>
                    <a:pt x="332" y="185"/>
                  </a:lnTo>
                  <a:lnTo>
                    <a:pt x="337" y="183"/>
                  </a:lnTo>
                  <a:lnTo>
                    <a:pt x="348" y="174"/>
                  </a:lnTo>
                  <a:lnTo>
                    <a:pt x="357" y="161"/>
                  </a:lnTo>
                  <a:lnTo>
                    <a:pt x="366" y="146"/>
                  </a:lnTo>
                  <a:lnTo>
                    <a:pt x="371" y="129"/>
                  </a:lnTo>
                  <a:lnTo>
                    <a:pt x="376" y="111"/>
                  </a:lnTo>
                  <a:lnTo>
                    <a:pt x="377" y="94"/>
                  </a:lnTo>
                  <a:lnTo>
                    <a:pt x="376" y="80"/>
                  </a:lnTo>
                  <a:lnTo>
                    <a:pt x="371" y="69"/>
                  </a:lnTo>
                  <a:lnTo>
                    <a:pt x="364" y="51"/>
                  </a:lnTo>
                  <a:lnTo>
                    <a:pt x="361" y="32"/>
                  </a:lnTo>
                  <a:lnTo>
                    <a:pt x="360" y="13"/>
                  </a:lnTo>
                  <a:lnTo>
                    <a:pt x="361" y="0"/>
                  </a:lnTo>
                  <a:lnTo>
                    <a:pt x="353" y="10"/>
                  </a:lnTo>
                  <a:lnTo>
                    <a:pt x="345" y="20"/>
                  </a:lnTo>
                  <a:lnTo>
                    <a:pt x="337" y="30"/>
                  </a:lnTo>
                  <a:lnTo>
                    <a:pt x="329" y="36"/>
                  </a:lnTo>
                  <a:lnTo>
                    <a:pt x="319" y="43"/>
                  </a:lnTo>
                  <a:lnTo>
                    <a:pt x="311" y="48"/>
                  </a:lnTo>
                  <a:lnTo>
                    <a:pt x="303" y="53"/>
                  </a:lnTo>
                  <a:lnTo>
                    <a:pt x="296" y="55"/>
                  </a:lnTo>
                  <a:lnTo>
                    <a:pt x="281" y="61"/>
                  </a:lnTo>
                  <a:lnTo>
                    <a:pt x="268" y="71"/>
                  </a:lnTo>
                  <a:lnTo>
                    <a:pt x="256" y="85"/>
                  </a:lnTo>
                  <a:lnTo>
                    <a:pt x="246" y="101"/>
                  </a:lnTo>
                  <a:lnTo>
                    <a:pt x="238" y="119"/>
                  </a:lnTo>
                  <a:lnTo>
                    <a:pt x="234" y="139"/>
                  </a:lnTo>
                  <a:lnTo>
                    <a:pt x="234" y="160"/>
                  </a:lnTo>
                  <a:lnTo>
                    <a:pt x="240" y="182"/>
                  </a:lnTo>
                  <a:lnTo>
                    <a:pt x="237" y="181"/>
                  </a:lnTo>
                  <a:lnTo>
                    <a:pt x="231" y="181"/>
                  </a:lnTo>
                  <a:lnTo>
                    <a:pt x="225" y="181"/>
                  </a:lnTo>
                  <a:lnTo>
                    <a:pt x="222" y="183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263"/>
            <p:cNvSpPr>
              <a:spLocks/>
            </p:cNvSpPr>
            <p:nvPr/>
          </p:nvSpPr>
          <p:spPr bwMode="auto">
            <a:xfrm>
              <a:off x="73" y="0"/>
              <a:ext cx="77" cy="109"/>
            </a:xfrm>
            <a:custGeom>
              <a:avLst/>
              <a:gdLst>
                <a:gd name="T0" fmla="*/ 19 w 154"/>
                <a:gd name="T1" fmla="*/ 12 h 218"/>
                <a:gd name="T2" fmla="*/ 19 w 154"/>
                <a:gd name="T3" fmla="*/ 12 h 218"/>
                <a:gd name="T4" fmla="*/ 17 w 154"/>
                <a:gd name="T5" fmla="*/ 13 h 218"/>
                <a:gd name="T6" fmla="*/ 15 w 154"/>
                <a:gd name="T7" fmla="*/ 14 h 218"/>
                <a:gd name="T8" fmla="*/ 14 w 154"/>
                <a:gd name="T9" fmla="*/ 14 h 218"/>
                <a:gd name="T10" fmla="*/ 13 w 154"/>
                <a:gd name="T11" fmla="*/ 15 h 218"/>
                <a:gd name="T12" fmla="*/ 13 w 154"/>
                <a:gd name="T13" fmla="*/ 17 h 218"/>
                <a:gd name="T14" fmla="*/ 12 w 154"/>
                <a:gd name="T15" fmla="*/ 19 h 218"/>
                <a:gd name="T16" fmla="*/ 11 w 154"/>
                <a:gd name="T17" fmla="*/ 20 h 218"/>
                <a:gd name="T18" fmla="*/ 11 w 154"/>
                <a:gd name="T19" fmla="*/ 21 h 218"/>
                <a:gd name="T20" fmla="*/ 11 w 154"/>
                <a:gd name="T21" fmla="*/ 21 h 218"/>
                <a:gd name="T22" fmla="*/ 11 w 154"/>
                <a:gd name="T23" fmla="*/ 22 h 218"/>
                <a:gd name="T24" fmla="*/ 11 w 154"/>
                <a:gd name="T25" fmla="*/ 22 h 218"/>
                <a:gd name="T26" fmla="*/ 11 w 154"/>
                <a:gd name="T27" fmla="*/ 24 h 218"/>
                <a:gd name="T28" fmla="*/ 11 w 154"/>
                <a:gd name="T29" fmla="*/ 25 h 218"/>
                <a:gd name="T30" fmla="*/ 11 w 154"/>
                <a:gd name="T31" fmla="*/ 26 h 218"/>
                <a:gd name="T32" fmla="*/ 12 w 154"/>
                <a:gd name="T33" fmla="*/ 27 h 218"/>
                <a:gd name="T34" fmla="*/ 11 w 154"/>
                <a:gd name="T35" fmla="*/ 27 h 218"/>
                <a:gd name="T36" fmla="*/ 11 w 154"/>
                <a:gd name="T37" fmla="*/ 27 h 218"/>
                <a:gd name="T38" fmla="*/ 10 w 154"/>
                <a:gd name="T39" fmla="*/ 27 h 218"/>
                <a:gd name="T40" fmla="*/ 10 w 154"/>
                <a:gd name="T41" fmla="*/ 27 h 218"/>
                <a:gd name="T42" fmla="*/ 10 w 154"/>
                <a:gd name="T43" fmla="*/ 26 h 218"/>
                <a:gd name="T44" fmla="*/ 10 w 154"/>
                <a:gd name="T45" fmla="*/ 23 h 218"/>
                <a:gd name="T46" fmla="*/ 9 w 154"/>
                <a:gd name="T47" fmla="*/ 21 h 218"/>
                <a:gd name="T48" fmla="*/ 7 w 154"/>
                <a:gd name="T49" fmla="*/ 19 h 218"/>
                <a:gd name="T50" fmla="*/ 6 w 154"/>
                <a:gd name="T51" fmla="*/ 18 h 218"/>
                <a:gd name="T52" fmla="*/ 5 w 154"/>
                <a:gd name="T53" fmla="*/ 15 h 218"/>
                <a:gd name="T54" fmla="*/ 3 w 154"/>
                <a:gd name="T55" fmla="*/ 14 h 218"/>
                <a:gd name="T56" fmla="*/ 1 w 154"/>
                <a:gd name="T57" fmla="*/ 14 h 218"/>
                <a:gd name="T58" fmla="*/ 1 w 154"/>
                <a:gd name="T59" fmla="*/ 13 h 218"/>
                <a:gd name="T60" fmla="*/ 1 w 154"/>
                <a:gd name="T61" fmla="*/ 12 h 218"/>
                <a:gd name="T62" fmla="*/ 1 w 154"/>
                <a:gd name="T63" fmla="*/ 11 h 218"/>
                <a:gd name="T64" fmla="*/ 0 w 154"/>
                <a:gd name="T65" fmla="*/ 10 h 218"/>
                <a:gd name="T66" fmla="*/ 1 w 154"/>
                <a:gd name="T67" fmla="*/ 7 h 218"/>
                <a:gd name="T68" fmla="*/ 2 w 154"/>
                <a:gd name="T69" fmla="*/ 6 h 218"/>
                <a:gd name="T70" fmla="*/ 2 w 154"/>
                <a:gd name="T71" fmla="*/ 3 h 218"/>
                <a:gd name="T72" fmla="*/ 1 w 154"/>
                <a:gd name="T73" fmla="*/ 0 h 218"/>
                <a:gd name="T74" fmla="*/ 2 w 154"/>
                <a:gd name="T75" fmla="*/ 1 h 218"/>
                <a:gd name="T76" fmla="*/ 3 w 154"/>
                <a:gd name="T77" fmla="*/ 2 h 218"/>
                <a:gd name="T78" fmla="*/ 5 w 154"/>
                <a:gd name="T79" fmla="*/ 3 h 218"/>
                <a:gd name="T80" fmla="*/ 5 w 154"/>
                <a:gd name="T81" fmla="*/ 3 h 218"/>
                <a:gd name="T82" fmla="*/ 7 w 154"/>
                <a:gd name="T83" fmla="*/ 3 h 218"/>
                <a:gd name="T84" fmla="*/ 9 w 154"/>
                <a:gd name="T85" fmla="*/ 5 h 218"/>
                <a:gd name="T86" fmla="*/ 10 w 154"/>
                <a:gd name="T87" fmla="*/ 5 h 218"/>
                <a:gd name="T88" fmla="*/ 11 w 154"/>
                <a:gd name="T89" fmla="*/ 5 h 218"/>
                <a:gd name="T90" fmla="*/ 11 w 154"/>
                <a:gd name="T91" fmla="*/ 6 h 218"/>
                <a:gd name="T92" fmla="*/ 12 w 154"/>
                <a:gd name="T93" fmla="*/ 7 h 218"/>
                <a:gd name="T94" fmla="*/ 12 w 154"/>
                <a:gd name="T95" fmla="*/ 9 h 218"/>
                <a:gd name="T96" fmla="*/ 12 w 154"/>
                <a:gd name="T97" fmla="*/ 10 h 218"/>
                <a:gd name="T98" fmla="*/ 13 w 154"/>
                <a:gd name="T99" fmla="*/ 11 h 218"/>
                <a:gd name="T100" fmla="*/ 15 w 154"/>
                <a:gd name="T101" fmla="*/ 12 h 218"/>
                <a:gd name="T102" fmla="*/ 17 w 154"/>
                <a:gd name="T103" fmla="*/ 12 h 218"/>
                <a:gd name="T104" fmla="*/ 19 w 154"/>
                <a:gd name="T105" fmla="*/ 12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4"/>
                <a:gd name="T160" fmla="*/ 0 h 218"/>
                <a:gd name="T161" fmla="*/ 154 w 154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4" h="218">
                  <a:moveTo>
                    <a:pt x="154" y="90"/>
                  </a:moveTo>
                  <a:lnTo>
                    <a:pt x="145" y="93"/>
                  </a:lnTo>
                  <a:lnTo>
                    <a:pt x="136" y="99"/>
                  </a:lnTo>
                  <a:lnTo>
                    <a:pt x="127" y="106"/>
                  </a:lnTo>
                  <a:lnTo>
                    <a:pt x="118" y="114"/>
                  </a:lnTo>
                  <a:lnTo>
                    <a:pt x="111" y="123"/>
                  </a:lnTo>
                  <a:lnTo>
                    <a:pt x="104" y="135"/>
                  </a:lnTo>
                  <a:lnTo>
                    <a:pt x="98" y="146"/>
                  </a:lnTo>
                  <a:lnTo>
                    <a:pt x="95" y="159"/>
                  </a:lnTo>
                  <a:lnTo>
                    <a:pt x="93" y="164"/>
                  </a:lnTo>
                  <a:lnTo>
                    <a:pt x="93" y="167"/>
                  </a:lnTo>
                  <a:lnTo>
                    <a:pt x="92" y="172"/>
                  </a:lnTo>
                  <a:lnTo>
                    <a:pt x="92" y="176"/>
                  </a:lnTo>
                  <a:lnTo>
                    <a:pt x="92" y="186"/>
                  </a:lnTo>
                  <a:lnTo>
                    <a:pt x="93" y="196"/>
                  </a:lnTo>
                  <a:lnTo>
                    <a:pt x="95" y="206"/>
                  </a:lnTo>
                  <a:lnTo>
                    <a:pt x="98" y="217"/>
                  </a:lnTo>
                  <a:lnTo>
                    <a:pt x="95" y="216"/>
                  </a:lnTo>
                  <a:lnTo>
                    <a:pt x="89" y="216"/>
                  </a:lnTo>
                  <a:lnTo>
                    <a:pt x="83" y="216"/>
                  </a:lnTo>
                  <a:lnTo>
                    <a:pt x="80" y="218"/>
                  </a:lnTo>
                  <a:lnTo>
                    <a:pt x="78" y="201"/>
                  </a:lnTo>
                  <a:lnTo>
                    <a:pt x="74" y="183"/>
                  </a:lnTo>
                  <a:lnTo>
                    <a:pt x="68" y="167"/>
                  </a:lnTo>
                  <a:lnTo>
                    <a:pt x="59" y="151"/>
                  </a:lnTo>
                  <a:lnTo>
                    <a:pt x="48" y="137"/>
                  </a:lnTo>
                  <a:lnTo>
                    <a:pt x="37" y="126"/>
                  </a:lnTo>
                  <a:lnTo>
                    <a:pt x="24" y="116"/>
                  </a:lnTo>
                  <a:lnTo>
                    <a:pt x="12" y="112"/>
                  </a:lnTo>
                  <a:lnTo>
                    <a:pt x="13" y="101"/>
                  </a:lnTo>
                  <a:lnTo>
                    <a:pt x="13" y="91"/>
                  </a:lnTo>
                  <a:lnTo>
                    <a:pt x="8" y="83"/>
                  </a:lnTo>
                  <a:lnTo>
                    <a:pt x="0" y="77"/>
                  </a:lnTo>
                  <a:lnTo>
                    <a:pt x="9" y="62"/>
                  </a:lnTo>
                  <a:lnTo>
                    <a:pt x="17" y="42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21" y="6"/>
                  </a:lnTo>
                  <a:lnTo>
                    <a:pt x="29" y="13"/>
                  </a:lnTo>
                  <a:lnTo>
                    <a:pt x="37" y="20"/>
                  </a:lnTo>
                  <a:lnTo>
                    <a:pt x="46" y="25"/>
                  </a:lnTo>
                  <a:lnTo>
                    <a:pt x="57" y="30"/>
                  </a:lnTo>
                  <a:lnTo>
                    <a:pt x="68" y="33"/>
                  </a:lnTo>
                  <a:lnTo>
                    <a:pt x="81" y="35"/>
                  </a:lnTo>
                  <a:lnTo>
                    <a:pt x="95" y="33"/>
                  </a:lnTo>
                  <a:lnTo>
                    <a:pt x="95" y="44"/>
                  </a:lnTo>
                  <a:lnTo>
                    <a:pt x="96" y="55"/>
                  </a:lnTo>
                  <a:lnTo>
                    <a:pt x="98" y="67"/>
                  </a:lnTo>
                  <a:lnTo>
                    <a:pt x="103" y="77"/>
                  </a:lnTo>
                  <a:lnTo>
                    <a:pt x="111" y="86"/>
                  </a:lnTo>
                  <a:lnTo>
                    <a:pt x="121" y="91"/>
                  </a:lnTo>
                  <a:lnTo>
                    <a:pt x="136" y="93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264"/>
            <p:cNvSpPr>
              <a:spLocks/>
            </p:cNvSpPr>
            <p:nvPr/>
          </p:nvSpPr>
          <p:spPr bwMode="auto">
            <a:xfrm>
              <a:off x="3" y="182"/>
              <a:ext cx="87" cy="101"/>
            </a:xfrm>
            <a:custGeom>
              <a:avLst/>
              <a:gdLst>
                <a:gd name="T0" fmla="*/ 7 w 174"/>
                <a:gd name="T1" fmla="*/ 5 h 203"/>
                <a:gd name="T2" fmla="*/ 9 w 174"/>
                <a:gd name="T3" fmla="*/ 5 h 203"/>
                <a:gd name="T4" fmla="*/ 11 w 174"/>
                <a:gd name="T5" fmla="*/ 5 h 203"/>
                <a:gd name="T6" fmla="*/ 11 w 174"/>
                <a:gd name="T7" fmla="*/ 5 h 203"/>
                <a:gd name="T8" fmla="*/ 13 w 174"/>
                <a:gd name="T9" fmla="*/ 5 h 203"/>
                <a:gd name="T10" fmla="*/ 14 w 174"/>
                <a:gd name="T11" fmla="*/ 5 h 203"/>
                <a:gd name="T12" fmla="*/ 17 w 174"/>
                <a:gd name="T13" fmla="*/ 4 h 203"/>
                <a:gd name="T14" fmla="*/ 18 w 174"/>
                <a:gd name="T15" fmla="*/ 3 h 203"/>
                <a:gd name="T16" fmla="*/ 20 w 174"/>
                <a:gd name="T17" fmla="*/ 2 h 203"/>
                <a:gd name="T18" fmla="*/ 21 w 174"/>
                <a:gd name="T19" fmla="*/ 1 h 203"/>
                <a:gd name="T20" fmla="*/ 22 w 174"/>
                <a:gd name="T21" fmla="*/ 0 h 203"/>
                <a:gd name="T22" fmla="*/ 22 w 174"/>
                <a:gd name="T23" fmla="*/ 1 h 203"/>
                <a:gd name="T24" fmla="*/ 21 w 174"/>
                <a:gd name="T25" fmla="*/ 2 h 203"/>
                <a:gd name="T26" fmla="*/ 19 w 174"/>
                <a:gd name="T27" fmla="*/ 4 h 203"/>
                <a:gd name="T28" fmla="*/ 18 w 174"/>
                <a:gd name="T29" fmla="*/ 7 h 203"/>
                <a:gd name="T30" fmla="*/ 18 w 174"/>
                <a:gd name="T31" fmla="*/ 10 h 203"/>
                <a:gd name="T32" fmla="*/ 18 w 174"/>
                <a:gd name="T33" fmla="*/ 13 h 203"/>
                <a:gd name="T34" fmla="*/ 19 w 174"/>
                <a:gd name="T35" fmla="*/ 14 h 203"/>
                <a:gd name="T36" fmla="*/ 18 w 174"/>
                <a:gd name="T37" fmla="*/ 15 h 203"/>
                <a:gd name="T38" fmla="*/ 15 w 174"/>
                <a:gd name="T39" fmla="*/ 16 h 203"/>
                <a:gd name="T40" fmla="*/ 14 w 174"/>
                <a:gd name="T41" fmla="*/ 18 h 203"/>
                <a:gd name="T42" fmla="*/ 13 w 174"/>
                <a:gd name="T43" fmla="*/ 21 h 203"/>
                <a:gd name="T44" fmla="*/ 12 w 174"/>
                <a:gd name="T45" fmla="*/ 22 h 203"/>
                <a:gd name="T46" fmla="*/ 10 w 174"/>
                <a:gd name="T47" fmla="*/ 22 h 203"/>
                <a:gd name="T48" fmla="*/ 6 w 174"/>
                <a:gd name="T49" fmla="*/ 22 h 203"/>
                <a:gd name="T50" fmla="*/ 5 w 174"/>
                <a:gd name="T51" fmla="*/ 24 h 203"/>
                <a:gd name="T52" fmla="*/ 3 w 174"/>
                <a:gd name="T53" fmla="*/ 22 h 203"/>
                <a:gd name="T54" fmla="*/ 2 w 174"/>
                <a:gd name="T55" fmla="*/ 17 h 203"/>
                <a:gd name="T56" fmla="*/ 1 w 174"/>
                <a:gd name="T57" fmla="*/ 14 h 203"/>
                <a:gd name="T58" fmla="*/ 3 w 174"/>
                <a:gd name="T59" fmla="*/ 10 h 203"/>
                <a:gd name="T60" fmla="*/ 3 w 174"/>
                <a:gd name="T61" fmla="*/ 8 h 203"/>
                <a:gd name="T62" fmla="*/ 5 w 174"/>
                <a:gd name="T63" fmla="*/ 8 h 203"/>
                <a:gd name="T64" fmla="*/ 5 w 174"/>
                <a:gd name="T65" fmla="*/ 7 h 203"/>
                <a:gd name="T66" fmla="*/ 6 w 174"/>
                <a:gd name="T67" fmla="*/ 5 h 2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4"/>
                <a:gd name="T103" fmla="*/ 0 h 203"/>
                <a:gd name="T104" fmla="*/ 174 w 174"/>
                <a:gd name="T105" fmla="*/ 203 h 2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4" h="203">
                  <a:moveTo>
                    <a:pt x="57" y="39"/>
                  </a:moveTo>
                  <a:lnTo>
                    <a:pt x="62" y="41"/>
                  </a:lnTo>
                  <a:lnTo>
                    <a:pt x="68" y="42"/>
                  </a:lnTo>
                  <a:lnTo>
                    <a:pt x="72" y="43"/>
                  </a:lnTo>
                  <a:lnTo>
                    <a:pt x="78" y="43"/>
                  </a:lnTo>
                  <a:lnTo>
                    <a:pt x="83" y="43"/>
                  </a:lnTo>
                  <a:lnTo>
                    <a:pt x="88" y="43"/>
                  </a:lnTo>
                  <a:lnTo>
                    <a:pt x="94" y="43"/>
                  </a:lnTo>
                  <a:lnTo>
                    <a:pt x="100" y="43"/>
                  </a:lnTo>
                  <a:lnTo>
                    <a:pt x="106" y="43"/>
                  </a:lnTo>
                  <a:lnTo>
                    <a:pt x="111" y="42"/>
                  </a:lnTo>
                  <a:lnTo>
                    <a:pt x="116" y="41"/>
                  </a:lnTo>
                  <a:lnTo>
                    <a:pt x="122" y="39"/>
                  </a:lnTo>
                  <a:lnTo>
                    <a:pt x="129" y="37"/>
                  </a:lnTo>
                  <a:lnTo>
                    <a:pt x="136" y="34"/>
                  </a:lnTo>
                  <a:lnTo>
                    <a:pt x="143" y="30"/>
                  </a:lnTo>
                  <a:lnTo>
                    <a:pt x="149" y="26"/>
                  </a:lnTo>
                  <a:lnTo>
                    <a:pt x="155" y="21"/>
                  </a:lnTo>
                  <a:lnTo>
                    <a:pt x="161" y="15"/>
                  </a:lnTo>
                  <a:lnTo>
                    <a:pt x="167" y="8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4" y="5"/>
                  </a:lnTo>
                  <a:lnTo>
                    <a:pt x="174" y="8"/>
                  </a:lnTo>
                  <a:lnTo>
                    <a:pt x="173" y="11"/>
                  </a:lnTo>
                  <a:lnTo>
                    <a:pt x="164" y="19"/>
                  </a:lnTo>
                  <a:lnTo>
                    <a:pt x="158" y="28"/>
                  </a:lnTo>
                  <a:lnTo>
                    <a:pt x="152" y="38"/>
                  </a:lnTo>
                  <a:lnTo>
                    <a:pt x="147" y="50"/>
                  </a:lnTo>
                  <a:lnTo>
                    <a:pt x="144" y="60"/>
                  </a:lnTo>
                  <a:lnTo>
                    <a:pt x="141" y="73"/>
                  </a:lnTo>
                  <a:lnTo>
                    <a:pt x="140" y="84"/>
                  </a:lnTo>
                  <a:lnTo>
                    <a:pt x="141" y="96"/>
                  </a:lnTo>
                  <a:lnTo>
                    <a:pt x="143" y="104"/>
                  </a:lnTo>
                  <a:lnTo>
                    <a:pt x="144" y="111"/>
                  </a:lnTo>
                  <a:lnTo>
                    <a:pt x="145" y="118"/>
                  </a:lnTo>
                  <a:lnTo>
                    <a:pt x="145" y="124"/>
                  </a:lnTo>
                  <a:lnTo>
                    <a:pt x="140" y="122"/>
                  </a:lnTo>
                  <a:lnTo>
                    <a:pt x="133" y="125"/>
                  </a:lnTo>
                  <a:lnTo>
                    <a:pt x="126" y="129"/>
                  </a:lnTo>
                  <a:lnTo>
                    <a:pt x="120" y="135"/>
                  </a:lnTo>
                  <a:lnTo>
                    <a:pt x="114" y="144"/>
                  </a:lnTo>
                  <a:lnTo>
                    <a:pt x="109" y="157"/>
                  </a:lnTo>
                  <a:lnTo>
                    <a:pt x="107" y="171"/>
                  </a:lnTo>
                  <a:lnTo>
                    <a:pt x="107" y="188"/>
                  </a:lnTo>
                  <a:lnTo>
                    <a:pt x="100" y="182"/>
                  </a:lnTo>
                  <a:lnTo>
                    <a:pt x="90" y="178"/>
                  </a:lnTo>
                  <a:lnTo>
                    <a:pt x="79" y="177"/>
                  </a:lnTo>
                  <a:lnTo>
                    <a:pt x="67" y="177"/>
                  </a:lnTo>
                  <a:lnTo>
                    <a:pt x="55" y="179"/>
                  </a:lnTo>
                  <a:lnTo>
                    <a:pt x="45" y="183"/>
                  </a:lnTo>
                  <a:lnTo>
                    <a:pt x="35" y="192"/>
                  </a:lnTo>
                  <a:lnTo>
                    <a:pt x="30" y="203"/>
                  </a:lnTo>
                  <a:lnTo>
                    <a:pt x="30" y="181"/>
                  </a:lnTo>
                  <a:lnTo>
                    <a:pt x="25" y="157"/>
                  </a:lnTo>
                  <a:lnTo>
                    <a:pt x="16" y="139"/>
                  </a:lnTo>
                  <a:lnTo>
                    <a:pt x="0" y="129"/>
                  </a:lnTo>
                  <a:lnTo>
                    <a:pt x="10" y="115"/>
                  </a:lnTo>
                  <a:lnTo>
                    <a:pt x="16" y="99"/>
                  </a:lnTo>
                  <a:lnTo>
                    <a:pt x="18" y="83"/>
                  </a:lnTo>
                  <a:lnTo>
                    <a:pt x="15" y="73"/>
                  </a:lnTo>
                  <a:lnTo>
                    <a:pt x="22" y="70"/>
                  </a:lnTo>
                  <a:lnTo>
                    <a:pt x="29" y="68"/>
                  </a:lnTo>
                  <a:lnTo>
                    <a:pt x="34" y="65"/>
                  </a:lnTo>
                  <a:lnTo>
                    <a:pt x="41" y="61"/>
                  </a:lnTo>
                  <a:lnTo>
                    <a:pt x="46" y="57"/>
                  </a:lnTo>
                  <a:lnTo>
                    <a:pt x="52" y="52"/>
                  </a:lnTo>
                  <a:lnTo>
                    <a:pt x="55" y="46"/>
                  </a:lnTo>
                  <a:lnTo>
                    <a:pt x="57" y="3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265"/>
            <p:cNvSpPr>
              <a:spLocks/>
            </p:cNvSpPr>
            <p:nvPr/>
          </p:nvSpPr>
          <p:spPr bwMode="auto">
            <a:xfrm>
              <a:off x="77" y="12"/>
              <a:ext cx="53" cy="76"/>
            </a:xfrm>
            <a:custGeom>
              <a:avLst/>
              <a:gdLst>
                <a:gd name="T0" fmla="*/ 10 w 107"/>
                <a:gd name="T1" fmla="*/ 18 h 152"/>
                <a:gd name="T2" fmla="*/ 10 w 107"/>
                <a:gd name="T3" fmla="*/ 19 h 152"/>
                <a:gd name="T4" fmla="*/ 10 w 107"/>
                <a:gd name="T5" fmla="*/ 18 h 152"/>
                <a:gd name="T6" fmla="*/ 8 w 107"/>
                <a:gd name="T7" fmla="*/ 15 h 152"/>
                <a:gd name="T8" fmla="*/ 8 w 107"/>
                <a:gd name="T9" fmla="*/ 14 h 152"/>
                <a:gd name="T10" fmla="*/ 7 w 107"/>
                <a:gd name="T11" fmla="*/ 13 h 152"/>
                <a:gd name="T12" fmla="*/ 5 w 107"/>
                <a:gd name="T13" fmla="*/ 13 h 152"/>
                <a:gd name="T14" fmla="*/ 4 w 107"/>
                <a:gd name="T15" fmla="*/ 13 h 152"/>
                <a:gd name="T16" fmla="*/ 3 w 107"/>
                <a:gd name="T17" fmla="*/ 12 h 152"/>
                <a:gd name="T18" fmla="*/ 3 w 107"/>
                <a:gd name="T19" fmla="*/ 12 h 152"/>
                <a:gd name="T20" fmla="*/ 3 w 107"/>
                <a:gd name="T21" fmla="*/ 12 h 152"/>
                <a:gd name="T22" fmla="*/ 5 w 107"/>
                <a:gd name="T23" fmla="*/ 12 h 152"/>
                <a:gd name="T24" fmla="*/ 6 w 107"/>
                <a:gd name="T25" fmla="*/ 12 h 152"/>
                <a:gd name="T26" fmla="*/ 8 w 107"/>
                <a:gd name="T27" fmla="*/ 13 h 152"/>
                <a:gd name="T28" fmla="*/ 8 w 107"/>
                <a:gd name="T29" fmla="*/ 12 h 152"/>
                <a:gd name="T30" fmla="*/ 7 w 107"/>
                <a:gd name="T31" fmla="*/ 10 h 152"/>
                <a:gd name="T32" fmla="*/ 6 w 107"/>
                <a:gd name="T33" fmla="*/ 10 h 152"/>
                <a:gd name="T34" fmla="*/ 4 w 107"/>
                <a:gd name="T35" fmla="*/ 9 h 152"/>
                <a:gd name="T36" fmla="*/ 2 w 107"/>
                <a:gd name="T37" fmla="*/ 7 h 152"/>
                <a:gd name="T38" fmla="*/ 0 w 107"/>
                <a:gd name="T39" fmla="*/ 6 h 152"/>
                <a:gd name="T40" fmla="*/ 0 w 107"/>
                <a:gd name="T41" fmla="*/ 6 h 152"/>
                <a:gd name="T42" fmla="*/ 0 w 107"/>
                <a:gd name="T43" fmla="*/ 6 h 152"/>
                <a:gd name="T44" fmla="*/ 1 w 107"/>
                <a:gd name="T45" fmla="*/ 6 h 152"/>
                <a:gd name="T46" fmla="*/ 2 w 107"/>
                <a:gd name="T47" fmla="*/ 7 h 152"/>
                <a:gd name="T48" fmla="*/ 4 w 107"/>
                <a:gd name="T49" fmla="*/ 8 h 152"/>
                <a:gd name="T50" fmla="*/ 6 w 107"/>
                <a:gd name="T51" fmla="*/ 9 h 152"/>
                <a:gd name="T52" fmla="*/ 6 w 107"/>
                <a:gd name="T53" fmla="*/ 6 h 152"/>
                <a:gd name="T54" fmla="*/ 4 w 107"/>
                <a:gd name="T55" fmla="*/ 2 h 152"/>
                <a:gd name="T56" fmla="*/ 2 w 107"/>
                <a:gd name="T57" fmla="*/ 1 h 152"/>
                <a:gd name="T58" fmla="*/ 3 w 107"/>
                <a:gd name="T59" fmla="*/ 1 h 152"/>
                <a:gd name="T60" fmla="*/ 5 w 107"/>
                <a:gd name="T61" fmla="*/ 2 h 152"/>
                <a:gd name="T62" fmla="*/ 7 w 107"/>
                <a:gd name="T63" fmla="*/ 6 h 152"/>
                <a:gd name="T64" fmla="*/ 8 w 107"/>
                <a:gd name="T65" fmla="*/ 7 h 152"/>
                <a:gd name="T66" fmla="*/ 10 w 107"/>
                <a:gd name="T67" fmla="*/ 3 h 152"/>
                <a:gd name="T68" fmla="*/ 10 w 107"/>
                <a:gd name="T69" fmla="*/ 2 h 152"/>
                <a:gd name="T70" fmla="*/ 10 w 107"/>
                <a:gd name="T71" fmla="*/ 2 h 152"/>
                <a:gd name="T72" fmla="*/ 10 w 107"/>
                <a:gd name="T73" fmla="*/ 5 h 152"/>
                <a:gd name="T74" fmla="*/ 9 w 107"/>
                <a:gd name="T75" fmla="*/ 8 h 152"/>
                <a:gd name="T76" fmla="*/ 8 w 107"/>
                <a:gd name="T77" fmla="*/ 10 h 152"/>
                <a:gd name="T78" fmla="*/ 9 w 107"/>
                <a:gd name="T79" fmla="*/ 12 h 152"/>
                <a:gd name="T80" fmla="*/ 10 w 107"/>
                <a:gd name="T81" fmla="*/ 12 h 152"/>
                <a:gd name="T82" fmla="*/ 12 w 107"/>
                <a:gd name="T83" fmla="*/ 11 h 152"/>
                <a:gd name="T84" fmla="*/ 13 w 107"/>
                <a:gd name="T85" fmla="*/ 10 h 152"/>
                <a:gd name="T86" fmla="*/ 13 w 107"/>
                <a:gd name="T87" fmla="*/ 10 h 152"/>
                <a:gd name="T88" fmla="*/ 13 w 107"/>
                <a:gd name="T89" fmla="*/ 11 h 152"/>
                <a:gd name="T90" fmla="*/ 11 w 107"/>
                <a:gd name="T91" fmla="*/ 13 h 152"/>
                <a:gd name="T92" fmla="*/ 10 w 107"/>
                <a:gd name="T93" fmla="*/ 15 h 152"/>
                <a:gd name="T94" fmla="*/ 10 w 107"/>
                <a:gd name="T95" fmla="*/ 17 h 1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7"/>
                <a:gd name="T145" fmla="*/ 0 h 152"/>
                <a:gd name="T146" fmla="*/ 107 w 107"/>
                <a:gd name="T147" fmla="*/ 152 h 1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7" h="152">
                  <a:moveTo>
                    <a:pt x="87" y="135"/>
                  </a:moveTo>
                  <a:lnTo>
                    <a:pt x="85" y="140"/>
                  </a:lnTo>
                  <a:lnTo>
                    <a:pt x="85" y="143"/>
                  </a:lnTo>
                  <a:lnTo>
                    <a:pt x="84" y="148"/>
                  </a:lnTo>
                  <a:lnTo>
                    <a:pt x="84" y="152"/>
                  </a:lnTo>
                  <a:lnTo>
                    <a:pt x="80" y="144"/>
                  </a:lnTo>
                  <a:lnTo>
                    <a:pt x="75" y="134"/>
                  </a:lnTo>
                  <a:lnTo>
                    <a:pt x="70" y="124"/>
                  </a:lnTo>
                  <a:lnTo>
                    <a:pt x="69" y="117"/>
                  </a:lnTo>
                  <a:lnTo>
                    <a:pt x="66" y="116"/>
                  </a:lnTo>
                  <a:lnTo>
                    <a:pt x="61" y="113"/>
                  </a:lnTo>
                  <a:lnTo>
                    <a:pt x="57" y="111"/>
                  </a:lnTo>
                  <a:lnTo>
                    <a:pt x="51" y="109"/>
                  </a:lnTo>
                  <a:lnTo>
                    <a:pt x="45" y="107"/>
                  </a:lnTo>
                  <a:lnTo>
                    <a:pt x="40" y="105"/>
                  </a:lnTo>
                  <a:lnTo>
                    <a:pt x="35" y="104"/>
                  </a:lnTo>
                  <a:lnTo>
                    <a:pt x="31" y="104"/>
                  </a:lnTo>
                  <a:lnTo>
                    <a:pt x="30" y="103"/>
                  </a:lnTo>
                  <a:lnTo>
                    <a:pt x="29" y="102"/>
                  </a:lnTo>
                  <a:lnTo>
                    <a:pt x="28" y="101"/>
                  </a:lnTo>
                  <a:lnTo>
                    <a:pt x="27" y="99"/>
                  </a:lnTo>
                  <a:lnTo>
                    <a:pt x="30" y="99"/>
                  </a:lnTo>
                  <a:lnTo>
                    <a:pt x="36" y="101"/>
                  </a:lnTo>
                  <a:lnTo>
                    <a:pt x="42" y="101"/>
                  </a:lnTo>
                  <a:lnTo>
                    <a:pt x="49" y="102"/>
                  </a:lnTo>
                  <a:lnTo>
                    <a:pt x="54" y="103"/>
                  </a:lnTo>
                  <a:lnTo>
                    <a:pt x="60" y="104"/>
                  </a:lnTo>
                  <a:lnTo>
                    <a:pt x="65" y="104"/>
                  </a:lnTo>
                  <a:lnTo>
                    <a:pt x="67" y="105"/>
                  </a:lnTo>
                  <a:lnTo>
                    <a:pt x="65" y="96"/>
                  </a:lnTo>
                  <a:lnTo>
                    <a:pt x="62" y="89"/>
                  </a:lnTo>
                  <a:lnTo>
                    <a:pt x="59" y="84"/>
                  </a:lnTo>
                  <a:lnTo>
                    <a:pt x="57" y="80"/>
                  </a:lnTo>
                  <a:lnTo>
                    <a:pt x="49" y="76"/>
                  </a:lnTo>
                  <a:lnTo>
                    <a:pt x="40" y="73"/>
                  </a:lnTo>
                  <a:lnTo>
                    <a:pt x="32" y="68"/>
                  </a:lnTo>
                  <a:lnTo>
                    <a:pt x="26" y="65"/>
                  </a:lnTo>
                  <a:lnTo>
                    <a:pt x="19" y="60"/>
                  </a:lnTo>
                  <a:lnTo>
                    <a:pt x="13" y="57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6" y="50"/>
                  </a:lnTo>
                  <a:lnTo>
                    <a:pt x="9" y="52"/>
                  </a:lnTo>
                  <a:lnTo>
                    <a:pt x="15" y="54"/>
                  </a:lnTo>
                  <a:lnTo>
                    <a:pt x="21" y="57"/>
                  </a:lnTo>
                  <a:lnTo>
                    <a:pt x="28" y="60"/>
                  </a:lnTo>
                  <a:lnTo>
                    <a:pt x="35" y="64"/>
                  </a:lnTo>
                  <a:lnTo>
                    <a:pt x="42" y="67"/>
                  </a:lnTo>
                  <a:lnTo>
                    <a:pt x="49" y="69"/>
                  </a:lnTo>
                  <a:lnTo>
                    <a:pt x="54" y="71"/>
                  </a:lnTo>
                  <a:lnTo>
                    <a:pt x="51" y="54"/>
                  </a:lnTo>
                  <a:lnTo>
                    <a:pt x="42" y="35"/>
                  </a:lnTo>
                  <a:lnTo>
                    <a:pt x="32" y="16"/>
                  </a:lnTo>
                  <a:lnTo>
                    <a:pt x="24" y="6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32" y="7"/>
                  </a:lnTo>
                  <a:lnTo>
                    <a:pt x="40" y="19"/>
                  </a:lnTo>
                  <a:lnTo>
                    <a:pt x="50" y="35"/>
                  </a:lnTo>
                  <a:lnTo>
                    <a:pt x="58" y="51"/>
                  </a:lnTo>
                  <a:lnTo>
                    <a:pt x="62" y="64"/>
                  </a:lnTo>
                  <a:lnTo>
                    <a:pt x="69" y="56"/>
                  </a:lnTo>
                  <a:lnTo>
                    <a:pt x="75" y="43"/>
                  </a:lnTo>
                  <a:lnTo>
                    <a:pt x="80" y="30"/>
                  </a:lnTo>
                  <a:lnTo>
                    <a:pt x="81" y="20"/>
                  </a:lnTo>
                  <a:lnTo>
                    <a:pt x="81" y="16"/>
                  </a:lnTo>
                  <a:lnTo>
                    <a:pt x="82" y="15"/>
                  </a:lnTo>
                  <a:lnTo>
                    <a:pt x="83" y="19"/>
                  </a:lnTo>
                  <a:lnTo>
                    <a:pt x="83" y="23"/>
                  </a:lnTo>
                  <a:lnTo>
                    <a:pt x="83" y="34"/>
                  </a:lnTo>
                  <a:lnTo>
                    <a:pt x="82" y="47"/>
                  </a:lnTo>
                  <a:lnTo>
                    <a:pt x="77" y="64"/>
                  </a:lnTo>
                  <a:lnTo>
                    <a:pt x="67" y="76"/>
                  </a:lnTo>
                  <a:lnTo>
                    <a:pt x="70" y="84"/>
                  </a:lnTo>
                  <a:lnTo>
                    <a:pt x="74" y="92"/>
                  </a:lnTo>
                  <a:lnTo>
                    <a:pt x="75" y="101"/>
                  </a:lnTo>
                  <a:lnTo>
                    <a:pt x="76" y="105"/>
                  </a:lnTo>
                  <a:lnTo>
                    <a:pt x="84" y="101"/>
                  </a:lnTo>
                  <a:lnTo>
                    <a:pt x="91" y="96"/>
                  </a:lnTo>
                  <a:lnTo>
                    <a:pt x="97" y="90"/>
                  </a:lnTo>
                  <a:lnTo>
                    <a:pt x="102" y="82"/>
                  </a:lnTo>
                  <a:lnTo>
                    <a:pt x="104" y="77"/>
                  </a:lnTo>
                  <a:lnTo>
                    <a:pt x="106" y="76"/>
                  </a:lnTo>
                  <a:lnTo>
                    <a:pt x="107" y="79"/>
                  </a:lnTo>
                  <a:lnTo>
                    <a:pt x="107" y="83"/>
                  </a:lnTo>
                  <a:lnTo>
                    <a:pt x="104" y="91"/>
                  </a:lnTo>
                  <a:lnTo>
                    <a:pt x="97" y="102"/>
                  </a:lnTo>
                  <a:lnTo>
                    <a:pt x="88" y="111"/>
                  </a:lnTo>
                  <a:lnTo>
                    <a:pt x="80" y="117"/>
                  </a:lnTo>
                  <a:lnTo>
                    <a:pt x="82" y="121"/>
                  </a:lnTo>
                  <a:lnTo>
                    <a:pt x="83" y="127"/>
                  </a:lnTo>
                  <a:lnTo>
                    <a:pt x="85" y="132"/>
                  </a:lnTo>
                  <a:lnTo>
                    <a:pt x="87" y="135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266"/>
            <p:cNvSpPr>
              <a:spLocks/>
            </p:cNvSpPr>
            <p:nvPr/>
          </p:nvSpPr>
          <p:spPr bwMode="auto">
            <a:xfrm>
              <a:off x="11" y="201"/>
              <a:ext cx="53" cy="69"/>
            </a:xfrm>
            <a:custGeom>
              <a:avLst/>
              <a:gdLst>
                <a:gd name="T0" fmla="*/ 13 w 106"/>
                <a:gd name="T1" fmla="*/ 1 h 138"/>
                <a:gd name="T2" fmla="*/ 12 w 106"/>
                <a:gd name="T3" fmla="*/ 1 h 138"/>
                <a:gd name="T4" fmla="*/ 11 w 106"/>
                <a:gd name="T5" fmla="*/ 1 h 138"/>
                <a:gd name="T6" fmla="*/ 10 w 106"/>
                <a:gd name="T7" fmla="*/ 2 h 138"/>
                <a:gd name="T8" fmla="*/ 7 w 106"/>
                <a:gd name="T9" fmla="*/ 3 h 138"/>
                <a:gd name="T10" fmla="*/ 7 w 106"/>
                <a:gd name="T11" fmla="*/ 3 h 138"/>
                <a:gd name="T12" fmla="*/ 5 w 106"/>
                <a:gd name="T13" fmla="*/ 3 h 138"/>
                <a:gd name="T14" fmla="*/ 3 w 106"/>
                <a:gd name="T15" fmla="*/ 4 h 138"/>
                <a:gd name="T16" fmla="*/ 2 w 106"/>
                <a:gd name="T17" fmla="*/ 5 h 138"/>
                <a:gd name="T18" fmla="*/ 2 w 106"/>
                <a:gd name="T19" fmla="*/ 5 h 138"/>
                <a:gd name="T20" fmla="*/ 3 w 106"/>
                <a:gd name="T21" fmla="*/ 5 h 138"/>
                <a:gd name="T22" fmla="*/ 5 w 106"/>
                <a:gd name="T23" fmla="*/ 4 h 138"/>
                <a:gd name="T24" fmla="*/ 6 w 106"/>
                <a:gd name="T25" fmla="*/ 4 h 138"/>
                <a:gd name="T26" fmla="*/ 7 w 106"/>
                <a:gd name="T27" fmla="*/ 4 h 138"/>
                <a:gd name="T28" fmla="*/ 7 w 106"/>
                <a:gd name="T29" fmla="*/ 5 h 138"/>
                <a:gd name="T30" fmla="*/ 7 w 106"/>
                <a:gd name="T31" fmla="*/ 8 h 138"/>
                <a:gd name="T32" fmla="*/ 6 w 106"/>
                <a:gd name="T33" fmla="*/ 9 h 138"/>
                <a:gd name="T34" fmla="*/ 4 w 106"/>
                <a:gd name="T35" fmla="*/ 9 h 138"/>
                <a:gd name="T36" fmla="*/ 3 w 106"/>
                <a:gd name="T37" fmla="*/ 9 h 138"/>
                <a:gd name="T38" fmla="*/ 1 w 106"/>
                <a:gd name="T39" fmla="*/ 9 h 138"/>
                <a:gd name="T40" fmla="*/ 1 w 106"/>
                <a:gd name="T41" fmla="*/ 10 h 138"/>
                <a:gd name="T42" fmla="*/ 1 w 106"/>
                <a:gd name="T43" fmla="*/ 10 h 138"/>
                <a:gd name="T44" fmla="*/ 2 w 106"/>
                <a:gd name="T45" fmla="*/ 10 h 138"/>
                <a:gd name="T46" fmla="*/ 3 w 106"/>
                <a:gd name="T47" fmla="*/ 10 h 138"/>
                <a:gd name="T48" fmla="*/ 3 w 106"/>
                <a:gd name="T49" fmla="*/ 9 h 138"/>
                <a:gd name="T50" fmla="*/ 5 w 106"/>
                <a:gd name="T51" fmla="*/ 9 h 138"/>
                <a:gd name="T52" fmla="*/ 5 w 106"/>
                <a:gd name="T53" fmla="*/ 10 h 138"/>
                <a:gd name="T54" fmla="*/ 3 w 106"/>
                <a:gd name="T55" fmla="*/ 13 h 138"/>
                <a:gd name="T56" fmla="*/ 3 w 106"/>
                <a:gd name="T57" fmla="*/ 15 h 138"/>
                <a:gd name="T58" fmla="*/ 6 w 106"/>
                <a:gd name="T59" fmla="*/ 11 h 138"/>
                <a:gd name="T60" fmla="*/ 7 w 106"/>
                <a:gd name="T61" fmla="*/ 11 h 138"/>
                <a:gd name="T62" fmla="*/ 9 w 106"/>
                <a:gd name="T63" fmla="*/ 14 h 138"/>
                <a:gd name="T64" fmla="*/ 10 w 106"/>
                <a:gd name="T65" fmla="*/ 15 h 138"/>
                <a:gd name="T66" fmla="*/ 10 w 106"/>
                <a:gd name="T67" fmla="*/ 15 h 138"/>
                <a:gd name="T68" fmla="*/ 9 w 106"/>
                <a:gd name="T69" fmla="*/ 13 h 138"/>
                <a:gd name="T70" fmla="*/ 7 w 106"/>
                <a:gd name="T71" fmla="*/ 10 h 138"/>
                <a:gd name="T72" fmla="*/ 7 w 106"/>
                <a:gd name="T73" fmla="*/ 9 h 138"/>
                <a:gd name="T74" fmla="*/ 10 w 106"/>
                <a:gd name="T75" fmla="*/ 5 h 138"/>
                <a:gd name="T76" fmla="*/ 11 w 106"/>
                <a:gd name="T77" fmla="*/ 5 h 138"/>
                <a:gd name="T78" fmla="*/ 13 w 106"/>
                <a:gd name="T79" fmla="*/ 9 h 138"/>
                <a:gd name="T80" fmla="*/ 13 w 106"/>
                <a:gd name="T81" fmla="*/ 11 h 138"/>
                <a:gd name="T82" fmla="*/ 13 w 106"/>
                <a:gd name="T83" fmla="*/ 10 h 138"/>
                <a:gd name="T84" fmla="*/ 13 w 106"/>
                <a:gd name="T85" fmla="*/ 9 h 138"/>
                <a:gd name="T86" fmla="*/ 12 w 106"/>
                <a:gd name="T87" fmla="*/ 4 h 138"/>
                <a:gd name="T88" fmla="*/ 12 w 106"/>
                <a:gd name="T89" fmla="*/ 2 h 138"/>
                <a:gd name="T90" fmla="*/ 13 w 106"/>
                <a:gd name="T91" fmla="*/ 1 h 138"/>
                <a:gd name="T92" fmla="*/ 13 w 106"/>
                <a:gd name="T93" fmla="*/ 0 h 1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"/>
                <a:gd name="T142" fmla="*/ 0 h 138"/>
                <a:gd name="T143" fmla="*/ 106 w 106"/>
                <a:gd name="T144" fmla="*/ 138 h 1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" h="138">
                  <a:moveTo>
                    <a:pt x="106" y="0"/>
                  </a:moveTo>
                  <a:lnTo>
                    <a:pt x="100" y="2"/>
                  </a:lnTo>
                  <a:lnTo>
                    <a:pt x="95" y="3"/>
                  </a:lnTo>
                  <a:lnTo>
                    <a:pt x="90" y="4"/>
                  </a:lnTo>
                  <a:lnTo>
                    <a:pt x="84" y="4"/>
                  </a:lnTo>
                  <a:lnTo>
                    <a:pt x="83" y="10"/>
                  </a:lnTo>
                  <a:lnTo>
                    <a:pt x="79" y="17"/>
                  </a:lnTo>
                  <a:lnTo>
                    <a:pt x="75" y="22"/>
                  </a:lnTo>
                  <a:lnTo>
                    <a:pt x="69" y="25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49" y="28"/>
                  </a:lnTo>
                  <a:lnTo>
                    <a:pt x="41" y="29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21" y="37"/>
                  </a:lnTo>
                  <a:lnTo>
                    <a:pt x="17" y="41"/>
                  </a:lnTo>
                  <a:lnTo>
                    <a:pt x="16" y="43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3" y="41"/>
                  </a:lnTo>
                  <a:lnTo>
                    <a:pt x="28" y="38"/>
                  </a:lnTo>
                  <a:lnTo>
                    <a:pt x="33" y="37"/>
                  </a:lnTo>
                  <a:lnTo>
                    <a:pt x="39" y="35"/>
                  </a:lnTo>
                  <a:lnTo>
                    <a:pt x="46" y="34"/>
                  </a:lnTo>
                  <a:lnTo>
                    <a:pt x="53" y="34"/>
                  </a:lnTo>
                  <a:lnTo>
                    <a:pt x="60" y="34"/>
                  </a:lnTo>
                  <a:lnTo>
                    <a:pt x="66" y="35"/>
                  </a:lnTo>
                  <a:lnTo>
                    <a:pt x="61" y="44"/>
                  </a:lnTo>
                  <a:lnTo>
                    <a:pt x="56" y="55"/>
                  </a:lnTo>
                  <a:lnTo>
                    <a:pt x="52" y="64"/>
                  </a:lnTo>
                  <a:lnTo>
                    <a:pt x="47" y="68"/>
                  </a:lnTo>
                  <a:lnTo>
                    <a:pt x="44" y="70"/>
                  </a:lnTo>
                  <a:lnTo>
                    <a:pt x="38" y="72"/>
                  </a:lnTo>
                  <a:lnTo>
                    <a:pt x="32" y="73"/>
                  </a:lnTo>
                  <a:lnTo>
                    <a:pt x="25" y="75"/>
                  </a:lnTo>
                  <a:lnTo>
                    <a:pt x="18" y="76"/>
                  </a:lnTo>
                  <a:lnTo>
                    <a:pt x="13" y="78"/>
                  </a:lnTo>
                  <a:lnTo>
                    <a:pt x="7" y="79"/>
                  </a:lnTo>
                  <a:lnTo>
                    <a:pt x="3" y="80"/>
                  </a:lnTo>
                  <a:lnTo>
                    <a:pt x="1" y="81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6" y="82"/>
                  </a:lnTo>
                  <a:lnTo>
                    <a:pt x="9" y="82"/>
                  </a:lnTo>
                  <a:lnTo>
                    <a:pt x="14" y="81"/>
                  </a:lnTo>
                  <a:lnTo>
                    <a:pt x="18" y="81"/>
                  </a:lnTo>
                  <a:lnTo>
                    <a:pt x="24" y="80"/>
                  </a:lnTo>
                  <a:lnTo>
                    <a:pt x="29" y="79"/>
                  </a:lnTo>
                  <a:lnTo>
                    <a:pt x="34" y="79"/>
                  </a:lnTo>
                  <a:lnTo>
                    <a:pt x="40" y="78"/>
                  </a:lnTo>
                  <a:lnTo>
                    <a:pt x="45" y="76"/>
                  </a:lnTo>
                  <a:lnTo>
                    <a:pt x="38" y="86"/>
                  </a:lnTo>
                  <a:lnTo>
                    <a:pt x="31" y="95"/>
                  </a:lnTo>
                  <a:lnTo>
                    <a:pt x="25" y="111"/>
                  </a:lnTo>
                  <a:lnTo>
                    <a:pt x="23" y="138"/>
                  </a:lnTo>
                  <a:lnTo>
                    <a:pt x="29" y="125"/>
                  </a:lnTo>
                  <a:lnTo>
                    <a:pt x="37" y="108"/>
                  </a:lnTo>
                  <a:lnTo>
                    <a:pt x="45" y="91"/>
                  </a:lnTo>
                  <a:lnTo>
                    <a:pt x="53" y="81"/>
                  </a:lnTo>
                  <a:lnTo>
                    <a:pt x="55" y="93"/>
                  </a:lnTo>
                  <a:lnTo>
                    <a:pt x="60" y="105"/>
                  </a:lnTo>
                  <a:lnTo>
                    <a:pt x="66" y="116"/>
                  </a:lnTo>
                  <a:lnTo>
                    <a:pt x="71" y="124"/>
                  </a:lnTo>
                  <a:lnTo>
                    <a:pt x="75" y="127"/>
                  </a:lnTo>
                  <a:lnTo>
                    <a:pt x="75" y="126"/>
                  </a:lnTo>
                  <a:lnTo>
                    <a:pt x="74" y="124"/>
                  </a:lnTo>
                  <a:lnTo>
                    <a:pt x="71" y="120"/>
                  </a:lnTo>
                  <a:lnTo>
                    <a:pt x="67" y="108"/>
                  </a:lnTo>
                  <a:lnTo>
                    <a:pt x="63" y="95"/>
                  </a:lnTo>
                  <a:lnTo>
                    <a:pt x="61" y="83"/>
                  </a:lnTo>
                  <a:lnTo>
                    <a:pt x="61" y="74"/>
                  </a:lnTo>
                  <a:lnTo>
                    <a:pt x="63" y="65"/>
                  </a:lnTo>
                  <a:lnTo>
                    <a:pt x="69" y="53"/>
                  </a:lnTo>
                  <a:lnTo>
                    <a:pt x="75" y="43"/>
                  </a:lnTo>
                  <a:lnTo>
                    <a:pt x="78" y="37"/>
                  </a:lnTo>
                  <a:lnTo>
                    <a:pt x="85" y="44"/>
                  </a:lnTo>
                  <a:lnTo>
                    <a:pt x="93" y="55"/>
                  </a:lnTo>
                  <a:lnTo>
                    <a:pt x="99" y="66"/>
                  </a:lnTo>
                  <a:lnTo>
                    <a:pt x="102" y="82"/>
                  </a:lnTo>
                  <a:lnTo>
                    <a:pt x="102" y="88"/>
                  </a:lnTo>
                  <a:lnTo>
                    <a:pt x="105" y="88"/>
                  </a:lnTo>
                  <a:lnTo>
                    <a:pt x="106" y="85"/>
                  </a:lnTo>
                  <a:lnTo>
                    <a:pt x="106" y="80"/>
                  </a:lnTo>
                  <a:lnTo>
                    <a:pt x="104" y="65"/>
                  </a:lnTo>
                  <a:lnTo>
                    <a:pt x="100" y="49"/>
                  </a:lnTo>
                  <a:lnTo>
                    <a:pt x="94" y="37"/>
                  </a:lnTo>
                  <a:lnTo>
                    <a:pt x="90" y="30"/>
                  </a:lnTo>
                  <a:lnTo>
                    <a:pt x="94" y="23"/>
                  </a:lnTo>
                  <a:lnTo>
                    <a:pt x="99" y="15"/>
                  </a:lnTo>
                  <a:lnTo>
                    <a:pt x="104" y="7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267"/>
            <p:cNvSpPr>
              <a:spLocks/>
            </p:cNvSpPr>
            <p:nvPr/>
          </p:nvSpPr>
          <p:spPr bwMode="auto">
            <a:xfrm>
              <a:off x="94" y="108"/>
              <a:ext cx="75" cy="58"/>
            </a:xfrm>
            <a:custGeom>
              <a:avLst/>
              <a:gdLst>
                <a:gd name="T0" fmla="*/ 11 w 151"/>
                <a:gd name="T1" fmla="*/ 1 h 116"/>
                <a:gd name="T2" fmla="*/ 13 w 151"/>
                <a:gd name="T3" fmla="*/ 1 h 116"/>
                <a:gd name="T4" fmla="*/ 14 w 151"/>
                <a:gd name="T5" fmla="*/ 2 h 116"/>
                <a:gd name="T6" fmla="*/ 15 w 151"/>
                <a:gd name="T7" fmla="*/ 3 h 116"/>
                <a:gd name="T8" fmla="*/ 14 w 151"/>
                <a:gd name="T9" fmla="*/ 5 h 116"/>
                <a:gd name="T10" fmla="*/ 12 w 151"/>
                <a:gd name="T11" fmla="*/ 6 h 116"/>
                <a:gd name="T12" fmla="*/ 10 w 151"/>
                <a:gd name="T13" fmla="*/ 7 h 116"/>
                <a:gd name="T14" fmla="*/ 10 w 151"/>
                <a:gd name="T15" fmla="*/ 7 h 116"/>
                <a:gd name="T16" fmla="*/ 11 w 151"/>
                <a:gd name="T17" fmla="*/ 7 h 116"/>
                <a:gd name="T18" fmla="*/ 13 w 151"/>
                <a:gd name="T19" fmla="*/ 6 h 116"/>
                <a:gd name="T20" fmla="*/ 14 w 151"/>
                <a:gd name="T21" fmla="*/ 7 h 116"/>
                <a:gd name="T22" fmla="*/ 14 w 151"/>
                <a:gd name="T23" fmla="*/ 7 h 116"/>
                <a:gd name="T24" fmla="*/ 14 w 151"/>
                <a:gd name="T25" fmla="*/ 8 h 116"/>
                <a:gd name="T26" fmla="*/ 13 w 151"/>
                <a:gd name="T27" fmla="*/ 9 h 116"/>
                <a:gd name="T28" fmla="*/ 14 w 151"/>
                <a:gd name="T29" fmla="*/ 10 h 116"/>
                <a:gd name="T30" fmla="*/ 16 w 151"/>
                <a:gd name="T31" fmla="*/ 10 h 116"/>
                <a:gd name="T32" fmla="*/ 18 w 151"/>
                <a:gd name="T33" fmla="*/ 11 h 116"/>
                <a:gd name="T34" fmla="*/ 18 w 151"/>
                <a:gd name="T35" fmla="*/ 14 h 116"/>
                <a:gd name="T36" fmla="*/ 15 w 151"/>
                <a:gd name="T37" fmla="*/ 15 h 116"/>
                <a:gd name="T38" fmla="*/ 13 w 151"/>
                <a:gd name="T39" fmla="*/ 13 h 116"/>
                <a:gd name="T40" fmla="*/ 13 w 151"/>
                <a:gd name="T41" fmla="*/ 11 h 116"/>
                <a:gd name="T42" fmla="*/ 10 w 151"/>
                <a:gd name="T43" fmla="*/ 9 h 116"/>
                <a:gd name="T44" fmla="*/ 10 w 151"/>
                <a:gd name="T45" fmla="*/ 9 h 116"/>
                <a:gd name="T46" fmla="*/ 10 w 151"/>
                <a:gd name="T47" fmla="*/ 12 h 116"/>
                <a:gd name="T48" fmla="*/ 9 w 151"/>
                <a:gd name="T49" fmla="*/ 14 h 116"/>
                <a:gd name="T50" fmla="*/ 7 w 151"/>
                <a:gd name="T51" fmla="*/ 14 h 116"/>
                <a:gd name="T52" fmla="*/ 5 w 151"/>
                <a:gd name="T53" fmla="*/ 14 h 116"/>
                <a:gd name="T54" fmla="*/ 4 w 151"/>
                <a:gd name="T55" fmla="*/ 12 h 116"/>
                <a:gd name="T56" fmla="*/ 5 w 151"/>
                <a:gd name="T57" fmla="*/ 10 h 116"/>
                <a:gd name="T58" fmla="*/ 6 w 151"/>
                <a:gd name="T59" fmla="*/ 9 h 116"/>
                <a:gd name="T60" fmla="*/ 4 w 151"/>
                <a:gd name="T61" fmla="*/ 7 h 116"/>
                <a:gd name="T62" fmla="*/ 3 w 151"/>
                <a:gd name="T63" fmla="*/ 9 h 116"/>
                <a:gd name="T64" fmla="*/ 1 w 151"/>
                <a:gd name="T65" fmla="*/ 8 h 116"/>
                <a:gd name="T66" fmla="*/ 0 w 151"/>
                <a:gd name="T67" fmla="*/ 7 h 116"/>
                <a:gd name="T68" fmla="*/ 0 w 151"/>
                <a:gd name="T69" fmla="*/ 5 h 116"/>
                <a:gd name="T70" fmla="*/ 1 w 151"/>
                <a:gd name="T71" fmla="*/ 4 h 116"/>
                <a:gd name="T72" fmla="*/ 2 w 151"/>
                <a:gd name="T73" fmla="*/ 4 h 116"/>
                <a:gd name="T74" fmla="*/ 3 w 151"/>
                <a:gd name="T75" fmla="*/ 4 h 116"/>
                <a:gd name="T76" fmla="*/ 3 w 151"/>
                <a:gd name="T77" fmla="*/ 1 h 116"/>
                <a:gd name="T78" fmla="*/ 5 w 151"/>
                <a:gd name="T79" fmla="*/ 0 h 116"/>
                <a:gd name="T80" fmla="*/ 7 w 151"/>
                <a:gd name="T81" fmla="*/ 1 h 116"/>
                <a:gd name="T82" fmla="*/ 7 w 151"/>
                <a:gd name="T83" fmla="*/ 4 h 116"/>
                <a:gd name="T84" fmla="*/ 9 w 151"/>
                <a:gd name="T85" fmla="*/ 5 h 116"/>
                <a:gd name="T86" fmla="*/ 9 w 151"/>
                <a:gd name="T87" fmla="*/ 6 h 116"/>
                <a:gd name="T88" fmla="*/ 9 w 151"/>
                <a:gd name="T89" fmla="*/ 6 h 116"/>
                <a:gd name="T90" fmla="*/ 10 w 151"/>
                <a:gd name="T91" fmla="*/ 5 h 116"/>
                <a:gd name="T92" fmla="*/ 10 w 151"/>
                <a:gd name="T93" fmla="*/ 3 h 1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1"/>
                <a:gd name="T142" fmla="*/ 0 h 116"/>
                <a:gd name="T143" fmla="*/ 151 w 151"/>
                <a:gd name="T144" fmla="*/ 116 h 1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1" h="116">
                  <a:moveTo>
                    <a:pt x="83" y="11"/>
                  </a:moveTo>
                  <a:lnTo>
                    <a:pt x="85" y="9"/>
                  </a:lnTo>
                  <a:lnTo>
                    <a:pt x="90" y="7"/>
                  </a:lnTo>
                  <a:lnTo>
                    <a:pt x="94" y="5"/>
                  </a:lnTo>
                  <a:lnTo>
                    <a:pt x="100" y="7"/>
                  </a:lnTo>
                  <a:lnTo>
                    <a:pt x="105" y="7"/>
                  </a:lnTo>
                  <a:lnTo>
                    <a:pt x="109" y="8"/>
                  </a:lnTo>
                  <a:lnTo>
                    <a:pt x="114" y="10"/>
                  </a:lnTo>
                  <a:lnTo>
                    <a:pt x="118" y="15"/>
                  </a:lnTo>
                  <a:lnTo>
                    <a:pt x="117" y="13"/>
                  </a:lnTo>
                  <a:lnTo>
                    <a:pt x="119" y="17"/>
                  </a:lnTo>
                  <a:lnTo>
                    <a:pt x="121" y="23"/>
                  </a:lnTo>
                  <a:lnTo>
                    <a:pt x="121" y="28"/>
                  </a:lnTo>
                  <a:lnTo>
                    <a:pt x="119" y="32"/>
                  </a:lnTo>
                  <a:lnTo>
                    <a:pt x="117" y="35"/>
                  </a:lnTo>
                  <a:lnTo>
                    <a:pt x="115" y="40"/>
                  </a:lnTo>
                  <a:lnTo>
                    <a:pt x="108" y="42"/>
                  </a:lnTo>
                  <a:lnTo>
                    <a:pt x="96" y="41"/>
                  </a:lnTo>
                  <a:lnTo>
                    <a:pt x="93" y="43"/>
                  </a:lnTo>
                  <a:lnTo>
                    <a:pt x="91" y="47"/>
                  </a:lnTo>
                  <a:lnTo>
                    <a:pt x="87" y="49"/>
                  </a:lnTo>
                  <a:lnTo>
                    <a:pt x="85" y="50"/>
                  </a:lnTo>
                  <a:lnTo>
                    <a:pt x="86" y="51"/>
                  </a:lnTo>
                  <a:lnTo>
                    <a:pt x="86" y="53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91" y="50"/>
                  </a:lnTo>
                  <a:lnTo>
                    <a:pt x="95" y="47"/>
                  </a:lnTo>
                  <a:lnTo>
                    <a:pt x="100" y="46"/>
                  </a:lnTo>
                  <a:lnTo>
                    <a:pt x="106" y="47"/>
                  </a:lnTo>
                  <a:lnTo>
                    <a:pt x="109" y="49"/>
                  </a:lnTo>
                  <a:lnTo>
                    <a:pt x="111" y="50"/>
                  </a:lnTo>
                  <a:lnTo>
                    <a:pt x="113" y="53"/>
                  </a:lnTo>
                  <a:lnTo>
                    <a:pt x="115" y="55"/>
                  </a:lnTo>
                  <a:lnTo>
                    <a:pt x="116" y="56"/>
                  </a:lnTo>
                  <a:lnTo>
                    <a:pt x="116" y="57"/>
                  </a:lnTo>
                  <a:lnTo>
                    <a:pt x="116" y="60"/>
                  </a:lnTo>
                  <a:lnTo>
                    <a:pt x="116" y="61"/>
                  </a:lnTo>
                  <a:lnTo>
                    <a:pt x="116" y="64"/>
                  </a:lnTo>
                  <a:lnTo>
                    <a:pt x="115" y="66"/>
                  </a:lnTo>
                  <a:lnTo>
                    <a:pt x="114" y="70"/>
                  </a:lnTo>
                  <a:lnTo>
                    <a:pt x="111" y="72"/>
                  </a:lnTo>
                  <a:lnTo>
                    <a:pt x="113" y="73"/>
                  </a:lnTo>
                  <a:lnTo>
                    <a:pt x="114" y="75"/>
                  </a:lnTo>
                  <a:lnTo>
                    <a:pt x="116" y="76"/>
                  </a:lnTo>
                  <a:lnTo>
                    <a:pt x="117" y="77"/>
                  </a:lnTo>
                  <a:lnTo>
                    <a:pt x="124" y="73"/>
                  </a:lnTo>
                  <a:lnTo>
                    <a:pt x="132" y="73"/>
                  </a:lnTo>
                  <a:lnTo>
                    <a:pt x="139" y="76"/>
                  </a:lnTo>
                  <a:lnTo>
                    <a:pt x="145" y="80"/>
                  </a:lnTo>
                  <a:lnTo>
                    <a:pt x="148" y="87"/>
                  </a:lnTo>
                  <a:lnTo>
                    <a:pt x="151" y="95"/>
                  </a:lnTo>
                  <a:lnTo>
                    <a:pt x="148" y="103"/>
                  </a:lnTo>
                  <a:lnTo>
                    <a:pt x="145" y="109"/>
                  </a:lnTo>
                  <a:lnTo>
                    <a:pt x="138" y="114"/>
                  </a:lnTo>
                  <a:lnTo>
                    <a:pt x="131" y="116"/>
                  </a:lnTo>
                  <a:lnTo>
                    <a:pt x="123" y="116"/>
                  </a:lnTo>
                  <a:lnTo>
                    <a:pt x="116" y="113"/>
                  </a:lnTo>
                  <a:lnTo>
                    <a:pt x="111" y="107"/>
                  </a:lnTo>
                  <a:lnTo>
                    <a:pt x="109" y="101"/>
                  </a:lnTo>
                  <a:lnTo>
                    <a:pt x="109" y="95"/>
                  </a:lnTo>
                  <a:lnTo>
                    <a:pt x="110" y="90"/>
                  </a:lnTo>
                  <a:lnTo>
                    <a:pt x="106" y="86"/>
                  </a:lnTo>
                  <a:lnTo>
                    <a:pt x="99" y="81"/>
                  </a:lnTo>
                  <a:lnTo>
                    <a:pt x="91" y="76"/>
                  </a:lnTo>
                  <a:lnTo>
                    <a:pt x="86" y="72"/>
                  </a:lnTo>
                  <a:lnTo>
                    <a:pt x="85" y="71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3"/>
                  </a:lnTo>
                  <a:lnTo>
                    <a:pt x="87" y="81"/>
                  </a:lnTo>
                  <a:lnTo>
                    <a:pt x="87" y="90"/>
                  </a:lnTo>
                  <a:lnTo>
                    <a:pt x="84" y="98"/>
                  </a:lnTo>
                  <a:lnTo>
                    <a:pt x="80" y="103"/>
                  </a:lnTo>
                  <a:lnTo>
                    <a:pt x="78" y="106"/>
                  </a:lnTo>
                  <a:lnTo>
                    <a:pt x="73" y="108"/>
                  </a:lnTo>
                  <a:lnTo>
                    <a:pt x="68" y="110"/>
                  </a:lnTo>
                  <a:lnTo>
                    <a:pt x="63" y="111"/>
                  </a:lnTo>
                  <a:lnTo>
                    <a:pt x="57" y="110"/>
                  </a:lnTo>
                  <a:lnTo>
                    <a:pt x="52" y="108"/>
                  </a:lnTo>
                  <a:lnTo>
                    <a:pt x="47" y="105"/>
                  </a:lnTo>
                  <a:lnTo>
                    <a:pt x="43" y="100"/>
                  </a:lnTo>
                  <a:lnTo>
                    <a:pt x="41" y="95"/>
                  </a:lnTo>
                  <a:lnTo>
                    <a:pt x="39" y="91"/>
                  </a:lnTo>
                  <a:lnTo>
                    <a:pt x="39" y="85"/>
                  </a:lnTo>
                  <a:lnTo>
                    <a:pt x="39" y="78"/>
                  </a:lnTo>
                  <a:lnTo>
                    <a:pt x="41" y="76"/>
                  </a:lnTo>
                  <a:lnTo>
                    <a:pt x="43" y="72"/>
                  </a:lnTo>
                  <a:lnTo>
                    <a:pt x="46" y="70"/>
                  </a:lnTo>
                  <a:lnTo>
                    <a:pt x="49" y="68"/>
                  </a:lnTo>
                  <a:lnTo>
                    <a:pt x="43" y="66"/>
                  </a:lnTo>
                  <a:lnTo>
                    <a:pt x="39" y="63"/>
                  </a:lnTo>
                  <a:lnTo>
                    <a:pt x="34" y="60"/>
                  </a:lnTo>
                  <a:lnTo>
                    <a:pt x="32" y="55"/>
                  </a:lnTo>
                  <a:lnTo>
                    <a:pt x="31" y="61"/>
                  </a:lnTo>
                  <a:lnTo>
                    <a:pt x="29" y="65"/>
                  </a:lnTo>
                  <a:lnTo>
                    <a:pt x="23" y="68"/>
                  </a:lnTo>
                  <a:lnTo>
                    <a:pt x="14" y="66"/>
                  </a:lnTo>
                  <a:lnTo>
                    <a:pt x="8" y="64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40"/>
                  </a:lnTo>
                  <a:lnTo>
                    <a:pt x="7" y="34"/>
                  </a:lnTo>
                  <a:lnTo>
                    <a:pt x="9" y="31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5" y="27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30" y="7"/>
                  </a:lnTo>
                  <a:lnTo>
                    <a:pt x="37" y="2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62" y="4"/>
                  </a:lnTo>
                  <a:lnTo>
                    <a:pt x="65" y="12"/>
                  </a:lnTo>
                  <a:lnTo>
                    <a:pt x="65" y="20"/>
                  </a:lnTo>
                  <a:lnTo>
                    <a:pt x="60" y="27"/>
                  </a:lnTo>
                  <a:lnTo>
                    <a:pt x="64" y="28"/>
                  </a:lnTo>
                  <a:lnTo>
                    <a:pt x="70" y="31"/>
                  </a:lnTo>
                  <a:lnTo>
                    <a:pt x="73" y="36"/>
                  </a:lnTo>
                  <a:lnTo>
                    <a:pt x="75" y="42"/>
                  </a:lnTo>
                  <a:lnTo>
                    <a:pt x="73" y="45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6" y="46"/>
                  </a:lnTo>
                  <a:lnTo>
                    <a:pt x="78" y="43"/>
                  </a:lnTo>
                  <a:lnTo>
                    <a:pt x="80" y="40"/>
                  </a:lnTo>
                  <a:lnTo>
                    <a:pt x="83" y="38"/>
                  </a:lnTo>
                  <a:lnTo>
                    <a:pt x="84" y="34"/>
                  </a:lnTo>
                  <a:lnTo>
                    <a:pt x="81" y="28"/>
                  </a:lnTo>
                  <a:lnTo>
                    <a:pt x="80" y="24"/>
                  </a:lnTo>
                  <a:lnTo>
                    <a:pt x="80" y="18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268"/>
            <p:cNvSpPr>
              <a:spLocks/>
            </p:cNvSpPr>
            <p:nvPr/>
          </p:nvSpPr>
          <p:spPr bwMode="auto">
            <a:xfrm>
              <a:off x="32" y="55"/>
              <a:ext cx="70" cy="68"/>
            </a:xfrm>
            <a:custGeom>
              <a:avLst/>
              <a:gdLst>
                <a:gd name="T0" fmla="*/ 17 w 141"/>
                <a:gd name="T1" fmla="*/ 16 h 137"/>
                <a:gd name="T2" fmla="*/ 16 w 141"/>
                <a:gd name="T3" fmla="*/ 16 h 137"/>
                <a:gd name="T4" fmla="*/ 14 w 141"/>
                <a:gd name="T5" fmla="*/ 15 h 137"/>
                <a:gd name="T6" fmla="*/ 12 w 141"/>
                <a:gd name="T7" fmla="*/ 16 h 137"/>
                <a:gd name="T8" fmla="*/ 10 w 141"/>
                <a:gd name="T9" fmla="*/ 16 h 137"/>
                <a:gd name="T10" fmla="*/ 9 w 141"/>
                <a:gd name="T11" fmla="*/ 15 h 137"/>
                <a:gd name="T12" fmla="*/ 10 w 141"/>
                <a:gd name="T13" fmla="*/ 15 h 137"/>
                <a:gd name="T14" fmla="*/ 13 w 141"/>
                <a:gd name="T15" fmla="*/ 14 h 137"/>
                <a:gd name="T16" fmla="*/ 12 w 141"/>
                <a:gd name="T17" fmla="*/ 12 h 137"/>
                <a:gd name="T18" fmla="*/ 10 w 141"/>
                <a:gd name="T19" fmla="*/ 11 h 137"/>
                <a:gd name="T20" fmla="*/ 7 w 141"/>
                <a:gd name="T21" fmla="*/ 12 h 137"/>
                <a:gd name="T22" fmla="*/ 4 w 141"/>
                <a:gd name="T23" fmla="*/ 11 h 137"/>
                <a:gd name="T24" fmla="*/ 3 w 141"/>
                <a:gd name="T25" fmla="*/ 10 h 137"/>
                <a:gd name="T26" fmla="*/ 5 w 141"/>
                <a:gd name="T27" fmla="*/ 11 h 137"/>
                <a:gd name="T28" fmla="*/ 7 w 141"/>
                <a:gd name="T29" fmla="*/ 11 h 137"/>
                <a:gd name="T30" fmla="*/ 9 w 141"/>
                <a:gd name="T31" fmla="*/ 10 h 137"/>
                <a:gd name="T32" fmla="*/ 8 w 141"/>
                <a:gd name="T33" fmla="*/ 8 h 137"/>
                <a:gd name="T34" fmla="*/ 6 w 141"/>
                <a:gd name="T35" fmla="*/ 8 h 137"/>
                <a:gd name="T36" fmla="*/ 3 w 141"/>
                <a:gd name="T37" fmla="*/ 8 h 137"/>
                <a:gd name="T38" fmla="*/ 0 w 141"/>
                <a:gd name="T39" fmla="*/ 7 h 137"/>
                <a:gd name="T40" fmla="*/ 0 w 141"/>
                <a:gd name="T41" fmla="*/ 6 h 137"/>
                <a:gd name="T42" fmla="*/ 1 w 141"/>
                <a:gd name="T43" fmla="*/ 6 h 137"/>
                <a:gd name="T44" fmla="*/ 3 w 141"/>
                <a:gd name="T45" fmla="*/ 7 h 137"/>
                <a:gd name="T46" fmla="*/ 5 w 141"/>
                <a:gd name="T47" fmla="*/ 7 h 137"/>
                <a:gd name="T48" fmla="*/ 4 w 141"/>
                <a:gd name="T49" fmla="*/ 5 h 137"/>
                <a:gd name="T50" fmla="*/ 2 w 141"/>
                <a:gd name="T51" fmla="*/ 3 h 137"/>
                <a:gd name="T52" fmla="*/ 0 w 141"/>
                <a:gd name="T53" fmla="*/ 1 h 137"/>
                <a:gd name="T54" fmla="*/ 0 w 141"/>
                <a:gd name="T55" fmla="*/ 0 h 137"/>
                <a:gd name="T56" fmla="*/ 1 w 141"/>
                <a:gd name="T57" fmla="*/ 1 h 137"/>
                <a:gd name="T58" fmla="*/ 4 w 141"/>
                <a:gd name="T59" fmla="*/ 4 h 137"/>
                <a:gd name="T60" fmla="*/ 6 w 141"/>
                <a:gd name="T61" fmla="*/ 5 h 137"/>
                <a:gd name="T62" fmla="*/ 7 w 141"/>
                <a:gd name="T63" fmla="*/ 2 h 137"/>
                <a:gd name="T64" fmla="*/ 6 w 141"/>
                <a:gd name="T65" fmla="*/ 1 h 137"/>
                <a:gd name="T66" fmla="*/ 7 w 141"/>
                <a:gd name="T67" fmla="*/ 3 h 137"/>
                <a:gd name="T68" fmla="*/ 8 w 141"/>
                <a:gd name="T69" fmla="*/ 6 h 137"/>
                <a:gd name="T70" fmla="*/ 10 w 141"/>
                <a:gd name="T71" fmla="*/ 8 h 137"/>
                <a:gd name="T72" fmla="*/ 12 w 141"/>
                <a:gd name="T73" fmla="*/ 8 h 137"/>
                <a:gd name="T74" fmla="*/ 12 w 141"/>
                <a:gd name="T75" fmla="*/ 4 h 137"/>
                <a:gd name="T76" fmla="*/ 13 w 141"/>
                <a:gd name="T77" fmla="*/ 4 h 137"/>
                <a:gd name="T78" fmla="*/ 13 w 141"/>
                <a:gd name="T79" fmla="*/ 9 h 137"/>
                <a:gd name="T80" fmla="*/ 14 w 141"/>
                <a:gd name="T81" fmla="*/ 12 h 137"/>
                <a:gd name="T82" fmla="*/ 15 w 141"/>
                <a:gd name="T83" fmla="*/ 13 h 137"/>
                <a:gd name="T84" fmla="*/ 16 w 141"/>
                <a:gd name="T85" fmla="*/ 11 h 137"/>
                <a:gd name="T86" fmla="*/ 17 w 141"/>
                <a:gd name="T87" fmla="*/ 11 h 137"/>
                <a:gd name="T88" fmla="*/ 17 w 141"/>
                <a:gd name="T89" fmla="*/ 13 h 137"/>
                <a:gd name="T90" fmla="*/ 16 w 141"/>
                <a:gd name="T91" fmla="*/ 15 h 137"/>
                <a:gd name="T92" fmla="*/ 17 w 141"/>
                <a:gd name="T93" fmla="*/ 16 h 1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1"/>
                <a:gd name="T142" fmla="*/ 0 h 137"/>
                <a:gd name="T143" fmla="*/ 141 w 141"/>
                <a:gd name="T144" fmla="*/ 137 h 1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1" h="137">
                  <a:moveTo>
                    <a:pt x="141" y="132"/>
                  </a:moveTo>
                  <a:lnTo>
                    <a:pt x="139" y="133"/>
                  </a:lnTo>
                  <a:lnTo>
                    <a:pt x="136" y="134"/>
                  </a:lnTo>
                  <a:lnTo>
                    <a:pt x="134" y="136"/>
                  </a:lnTo>
                  <a:lnTo>
                    <a:pt x="133" y="137"/>
                  </a:lnTo>
                  <a:lnTo>
                    <a:pt x="129" y="131"/>
                  </a:lnTo>
                  <a:lnTo>
                    <a:pt x="126" y="127"/>
                  </a:lnTo>
                  <a:lnTo>
                    <a:pt x="121" y="126"/>
                  </a:lnTo>
                  <a:lnTo>
                    <a:pt x="115" y="127"/>
                  </a:lnTo>
                  <a:lnTo>
                    <a:pt x="110" y="129"/>
                  </a:lnTo>
                  <a:lnTo>
                    <a:pt x="105" y="129"/>
                  </a:lnTo>
                  <a:lnTo>
                    <a:pt x="101" y="129"/>
                  </a:lnTo>
                  <a:lnTo>
                    <a:pt x="95" y="129"/>
                  </a:lnTo>
                  <a:lnTo>
                    <a:pt x="89" y="129"/>
                  </a:lnTo>
                  <a:lnTo>
                    <a:pt x="85" y="129"/>
                  </a:lnTo>
                  <a:lnTo>
                    <a:pt x="81" y="127"/>
                  </a:lnTo>
                  <a:lnTo>
                    <a:pt x="78" y="126"/>
                  </a:lnTo>
                  <a:lnTo>
                    <a:pt x="74" y="124"/>
                  </a:lnTo>
                  <a:lnTo>
                    <a:pt x="73" y="122"/>
                  </a:lnTo>
                  <a:lnTo>
                    <a:pt x="74" y="121"/>
                  </a:lnTo>
                  <a:lnTo>
                    <a:pt x="80" y="122"/>
                  </a:lnTo>
                  <a:lnTo>
                    <a:pt x="88" y="122"/>
                  </a:lnTo>
                  <a:lnTo>
                    <a:pt x="97" y="121"/>
                  </a:lnTo>
                  <a:lnTo>
                    <a:pt x="105" y="118"/>
                  </a:lnTo>
                  <a:lnTo>
                    <a:pt x="111" y="116"/>
                  </a:lnTo>
                  <a:lnTo>
                    <a:pt x="105" y="109"/>
                  </a:lnTo>
                  <a:lnTo>
                    <a:pt x="98" y="102"/>
                  </a:lnTo>
                  <a:lnTo>
                    <a:pt x="93" y="96"/>
                  </a:lnTo>
                  <a:lnTo>
                    <a:pt x="89" y="93"/>
                  </a:lnTo>
                  <a:lnTo>
                    <a:pt x="83" y="94"/>
                  </a:lnTo>
                  <a:lnTo>
                    <a:pt x="75" y="95"/>
                  </a:lnTo>
                  <a:lnTo>
                    <a:pt x="67" y="96"/>
                  </a:lnTo>
                  <a:lnTo>
                    <a:pt x="59" y="98"/>
                  </a:lnTo>
                  <a:lnTo>
                    <a:pt x="50" y="98"/>
                  </a:lnTo>
                  <a:lnTo>
                    <a:pt x="43" y="96"/>
                  </a:lnTo>
                  <a:lnTo>
                    <a:pt x="36" y="95"/>
                  </a:lnTo>
                  <a:lnTo>
                    <a:pt x="32" y="93"/>
                  </a:lnTo>
                  <a:lnTo>
                    <a:pt x="28" y="89"/>
                  </a:lnTo>
                  <a:lnTo>
                    <a:pt x="28" y="87"/>
                  </a:lnTo>
                  <a:lnTo>
                    <a:pt x="30" y="87"/>
                  </a:lnTo>
                  <a:lnTo>
                    <a:pt x="35" y="88"/>
                  </a:lnTo>
                  <a:lnTo>
                    <a:pt x="40" y="89"/>
                  </a:lnTo>
                  <a:lnTo>
                    <a:pt x="44" y="89"/>
                  </a:lnTo>
                  <a:lnTo>
                    <a:pt x="50" y="89"/>
                  </a:lnTo>
                  <a:lnTo>
                    <a:pt x="56" y="88"/>
                  </a:lnTo>
                  <a:lnTo>
                    <a:pt x="62" y="87"/>
                  </a:lnTo>
                  <a:lnTo>
                    <a:pt x="67" y="86"/>
                  </a:lnTo>
                  <a:lnTo>
                    <a:pt x="72" y="85"/>
                  </a:lnTo>
                  <a:lnTo>
                    <a:pt x="77" y="83"/>
                  </a:lnTo>
                  <a:lnTo>
                    <a:pt x="73" y="77"/>
                  </a:lnTo>
                  <a:lnTo>
                    <a:pt x="68" y="71"/>
                  </a:lnTo>
                  <a:lnTo>
                    <a:pt x="63" y="66"/>
                  </a:lnTo>
                  <a:lnTo>
                    <a:pt x="57" y="63"/>
                  </a:lnTo>
                  <a:lnTo>
                    <a:pt x="50" y="65"/>
                  </a:lnTo>
                  <a:lnTo>
                    <a:pt x="42" y="66"/>
                  </a:lnTo>
                  <a:lnTo>
                    <a:pt x="33" y="66"/>
                  </a:lnTo>
                  <a:lnTo>
                    <a:pt x="25" y="66"/>
                  </a:lnTo>
                  <a:lnTo>
                    <a:pt x="18" y="64"/>
                  </a:lnTo>
                  <a:lnTo>
                    <a:pt x="11" y="62"/>
                  </a:lnTo>
                  <a:lnTo>
                    <a:pt x="5" y="58"/>
                  </a:lnTo>
                  <a:lnTo>
                    <a:pt x="2" y="54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3" y="51"/>
                  </a:lnTo>
                  <a:lnTo>
                    <a:pt x="6" y="54"/>
                  </a:lnTo>
                  <a:lnTo>
                    <a:pt x="10" y="55"/>
                  </a:lnTo>
                  <a:lnTo>
                    <a:pt x="13" y="56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0" y="57"/>
                  </a:lnTo>
                  <a:lnTo>
                    <a:pt x="36" y="57"/>
                  </a:lnTo>
                  <a:lnTo>
                    <a:pt x="42" y="56"/>
                  </a:lnTo>
                  <a:lnTo>
                    <a:pt x="47" y="55"/>
                  </a:lnTo>
                  <a:lnTo>
                    <a:pt x="41" y="49"/>
                  </a:lnTo>
                  <a:lnTo>
                    <a:pt x="35" y="43"/>
                  </a:lnTo>
                  <a:lnTo>
                    <a:pt x="29" y="38"/>
                  </a:lnTo>
                  <a:lnTo>
                    <a:pt x="22" y="31"/>
                  </a:lnTo>
                  <a:lnTo>
                    <a:pt x="17" y="24"/>
                  </a:lnTo>
                  <a:lnTo>
                    <a:pt x="11" y="18"/>
                  </a:lnTo>
                  <a:lnTo>
                    <a:pt x="7" y="12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1"/>
                  </a:lnTo>
                  <a:lnTo>
                    <a:pt x="9" y="4"/>
                  </a:lnTo>
                  <a:lnTo>
                    <a:pt x="11" y="8"/>
                  </a:lnTo>
                  <a:lnTo>
                    <a:pt x="15" y="12"/>
                  </a:lnTo>
                  <a:lnTo>
                    <a:pt x="21" y="19"/>
                  </a:lnTo>
                  <a:lnTo>
                    <a:pt x="27" y="25"/>
                  </a:lnTo>
                  <a:lnTo>
                    <a:pt x="34" y="32"/>
                  </a:lnTo>
                  <a:lnTo>
                    <a:pt x="40" y="38"/>
                  </a:lnTo>
                  <a:lnTo>
                    <a:pt x="45" y="43"/>
                  </a:lnTo>
                  <a:lnTo>
                    <a:pt x="49" y="46"/>
                  </a:lnTo>
                  <a:lnTo>
                    <a:pt x="52" y="39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5" y="16"/>
                  </a:lnTo>
                  <a:lnTo>
                    <a:pt x="53" y="11"/>
                  </a:lnTo>
                  <a:lnTo>
                    <a:pt x="55" y="8"/>
                  </a:lnTo>
                  <a:lnTo>
                    <a:pt x="56" y="9"/>
                  </a:lnTo>
                  <a:lnTo>
                    <a:pt x="58" y="11"/>
                  </a:lnTo>
                  <a:lnTo>
                    <a:pt x="62" y="24"/>
                  </a:lnTo>
                  <a:lnTo>
                    <a:pt x="64" y="36"/>
                  </a:lnTo>
                  <a:lnTo>
                    <a:pt x="64" y="47"/>
                  </a:lnTo>
                  <a:lnTo>
                    <a:pt x="64" y="53"/>
                  </a:lnTo>
                  <a:lnTo>
                    <a:pt x="70" y="57"/>
                  </a:lnTo>
                  <a:lnTo>
                    <a:pt x="75" y="64"/>
                  </a:lnTo>
                  <a:lnTo>
                    <a:pt x="80" y="70"/>
                  </a:lnTo>
                  <a:lnTo>
                    <a:pt x="85" y="73"/>
                  </a:lnTo>
                  <a:lnTo>
                    <a:pt x="91" y="71"/>
                  </a:lnTo>
                  <a:lnTo>
                    <a:pt x="97" y="64"/>
                  </a:lnTo>
                  <a:lnTo>
                    <a:pt x="101" y="55"/>
                  </a:lnTo>
                  <a:lnTo>
                    <a:pt x="101" y="44"/>
                  </a:lnTo>
                  <a:lnTo>
                    <a:pt x="100" y="36"/>
                  </a:lnTo>
                  <a:lnTo>
                    <a:pt x="101" y="33"/>
                  </a:lnTo>
                  <a:lnTo>
                    <a:pt x="102" y="34"/>
                  </a:lnTo>
                  <a:lnTo>
                    <a:pt x="104" y="39"/>
                  </a:lnTo>
                  <a:lnTo>
                    <a:pt x="106" y="50"/>
                  </a:lnTo>
                  <a:lnTo>
                    <a:pt x="108" y="63"/>
                  </a:lnTo>
                  <a:lnTo>
                    <a:pt x="108" y="76"/>
                  </a:lnTo>
                  <a:lnTo>
                    <a:pt x="103" y="85"/>
                  </a:lnTo>
                  <a:lnTo>
                    <a:pt x="110" y="92"/>
                  </a:lnTo>
                  <a:lnTo>
                    <a:pt x="116" y="98"/>
                  </a:lnTo>
                  <a:lnTo>
                    <a:pt x="119" y="103"/>
                  </a:lnTo>
                  <a:lnTo>
                    <a:pt x="123" y="108"/>
                  </a:lnTo>
                  <a:lnTo>
                    <a:pt x="127" y="104"/>
                  </a:lnTo>
                  <a:lnTo>
                    <a:pt x="129" y="100"/>
                  </a:lnTo>
                  <a:lnTo>
                    <a:pt x="132" y="95"/>
                  </a:lnTo>
                  <a:lnTo>
                    <a:pt x="133" y="92"/>
                  </a:lnTo>
                  <a:lnTo>
                    <a:pt x="134" y="89"/>
                  </a:lnTo>
                  <a:lnTo>
                    <a:pt x="136" y="88"/>
                  </a:lnTo>
                  <a:lnTo>
                    <a:pt x="139" y="89"/>
                  </a:lnTo>
                  <a:lnTo>
                    <a:pt x="140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4" y="114"/>
                  </a:lnTo>
                  <a:lnTo>
                    <a:pt x="132" y="117"/>
                  </a:lnTo>
                  <a:lnTo>
                    <a:pt x="134" y="121"/>
                  </a:lnTo>
                  <a:lnTo>
                    <a:pt x="136" y="124"/>
                  </a:lnTo>
                  <a:lnTo>
                    <a:pt x="139" y="129"/>
                  </a:lnTo>
                  <a:lnTo>
                    <a:pt x="141" y="13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269"/>
            <p:cNvSpPr>
              <a:spLocks/>
            </p:cNvSpPr>
            <p:nvPr/>
          </p:nvSpPr>
          <p:spPr bwMode="auto">
            <a:xfrm>
              <a:off x="124" y="38"/>
              <a:ext cx="56" cy="76"/>
            </a:xfrm>
            <a:custGeom>
              <a:avLst/>
              <a:gdLst>
                <a:gd name="T0" fmla="*/ 2 w 112"/>
                <a:gd name="T1" fmla="*/ 18 h 151"/>
                <a:gd name="T2" fmla="*/ 0 w 112"/>
                <a:gd name="T3" fmla="*/ 15 h 151"/>
                <a:gd name="T4" fmla="*/ 1 w 112"/>
                <a:gd name="T5" fmla="*/ 12 h 151"/>
                <a:gd name="T6" fmla="*/ 1 w 112"/>
                <a:gd name="T7" fmla="*/ 12 h 151"/>
                <a:gd name="T8" fmla="*/ 1 w 112"/>
                <a:gd name="T9" fmla="*/ 14 h 151"/>
                <a:gd name="T10" fmla="*/ 2 w 112"/>
                <a:gd name="T11" fmla="*/ 17 h 151"/>
                <a:gd name="T12" fmla="*/ 4 w 112"/>
                <a:gd name="T13" fmla="*/ 18 h 151"/>
                <a:gd name="T14" fmla="*/ 4 w 112"/>
                <a:gd name="T15" fmla="*/ 17 h 151"/>
                <a:gd name="T16" fmla="*/ 4 w 112"/>
                <a:gd name="T17" fmla="*/ 15 h 151"/>
                <a:gd name="T18" fmla="*/ 3 w 112"/>
                <a:gd name="T19" fmla="*/ 11 h 151"/>
                <a:gd name="T20" fmla="*/ 4 w 112"/>
                <a:gd name="T21" fmla="*/ 9 h 151"/>
                <a:gd name="T22" fmla="*/ 4 w 112"/>
                <a:gd name="T23" fmla="*/ 9 h 151"/>
                <a:gd name="T24" fmla="*/ 4 w 112"/>
                <a:gd name="T25" fmla="*/ 11 h 151"/>
                <a:gd name="T26" fmla="*/ 5 w 112"/>
                <a:gd name="T27" fmla="*/ 14 h 151"/>
                <a:gd name="T28" fmla="*/ 6 w 112"/>
                <a:gd name="T29" fmla="*/ 14 h 151"/>
                <a:gd name="T30" fmla="*/ 7 w 112"/>
                <a:gd name="T31" fmla="*/ 12 h 151"/>
                <a:gd name="T32" fmla="*/ 7 w 112"/>
                <a:gd name="T33" fmla="*/ 9 h 151"/>
                <a:gd name="T34" fmla="*/ 7 w 112"/>
                <a:gd name="T35" fmla="*/ 4 h 151"/>
                <a:gd name="T36" fmla="*/ 7 w 112"/>
                <a:gd name="T37" fmla="*/ 3 h 151"/>
                <a:gd name="T38" fmla="*/ 7 w 112"/>
                <a:gd name="T39" fmla="*/ 3 h 151"/>
                <a:gd name="T40" fmla="*/ 7 w 112"/>
                <a:gd name="T41" fmla="*/ 5 h 151"/>
                <a:gd name="T42" fmla="*/ 7 w 112"/>
                <a:gd name="T43" fmla="*/ 8 h 151"/>
                <a:gd name="T44" fmla="*/ 9 w 112"/>
                <a:gd name="T45" fmla="*/ 8 h 151"/>
                <a:gd name="T46" fmla="*/ 10 w 112"/>
                <a:gd name="T47" fmla="*/ 6 h 151"/>
                <a:gd name="T48" fmla="*/ 10 w 112"/>
                <a:gd name="T49" fmla="*/ 4 h 151"/>
                <a:gd name="T50" fmla="*/ 11 w 112"/>
                <a:gd name="T51" fmla="*/ 2 h 151"/>
                <a:gd name="T52" fmla="*/ 12 w 112"/>
                <a:gd name="T53" fmla="*/ 1 h 151"/>
                <a:gd name="T54" fmla="*/ 13 w 112"/>
                <a:gd name="T55" fmla="*/ 1 h 151"/>
                <a:gd name="T56" fmla="*/ 12 w 112"/>
                <a:gd name="T57" fmla="*/ 2 h 151"/>
                <a:gd name="T58" fmla="*/ 11 w 112"/>
                <a:gd name="T59" fmla="*/ 5 h 151"/>
                <a:gd name="T60" fmla="*/ 10 w 112"/>
                <a:gd name="T61" fmla="*/ 7 h 151"/>
                <a:gd name="T62" fmla="*/ 10 w 112"/>
                <a:gd name="T63" fmla="*/ 9 h 151"/>
                <a:gd name="T64" fmla="*/ 10 w 112"/>
                <a:gd name="T65" fmla="*/ 9 h 151"/>
                <a:gd name="T66" fmla="*/ 11 w 112"/>
                <a:gd name="T67" fmla="*/ 9 h 151"/>
                <a:gd name="T68" fmla="*/ 13 w 112"/>
                <a:gd name="T69" fmla="*/ 8 h 151"/>
                <a:gd name="T70" fmla="*/ 14 w 112"/>
                <a:gd name="T71" fmla="*/ 7 h 151"/>
                <a:gd name="T72" fmla="*/ 14 w 112"/>
                <a:gd name="T73" fmla="*/ 7 h 151"/>
                <a:gd name="T74" fmla="*/ 14 w 112"/>
                <a:gd name="T75" fmla="*/ 7 h 151"/>
                <a:gd name="T76" fmla="*/ 14 w 112"/>
                <a:gd name="T77" fmla="*/ 8 h 151"/>
                <a:gd name="T78" fmla="*/ 12 w 112"/>
                <a:gd name="T79" fmla="*/ 9 h 151"/>
                <a:gd name="T80" fmla="*/ 11 w 112"/>
                <a:gd name="T81" fmla="*/ 10 h 151"/>
                <a:gd name="T82" fmla="*/ 9 w 112"/>
                <a:gd name="T83" fmla="*/ 11 h 151"/>
                <a:gd name="T84" fmla="*/ 8 w 112"/>
                <a:gd name="T85" fmla="*/ 12 h 151"/>
                <a:gd name="T86" fmla="*/ 7 w 112"/>
                <a:gd name="T87" fmla="*/ 15 h 151"/>
                <a:gd name="T88" fmla="*/ 7 w 112"/>
                <a:gd name="T89" fmla="*/ 16 h 151"/>
                <a:gd name="T90" fmla="*/ 9 w 112"/>
                <a:gd name="T91" fmla="*/ 16 h 151"/>
                <a:gd name="T92" fmla="*/ 10 w 112"/>
                <a:gd name="T93" fmla="*/ 16 h 151"/>
                <a:gd name="T94" fmla="*/ 11 w 112"/>
                <a:gd name="T95" fmla="*/ 15 h 151"/>
                <a:gd name="T96" fmla="*/ 12 w 112"/>
                <a:gd name="T97" fmla="*/ 14 h 151"/>
                <a:gd name="T98" fmla="*/ 13 w 112"/>
                <a:gd name="T99" fmla="*/ 14 h 151"/>
                <a:gd name="T100" fmla="*/ 12 w 112"/>
                <a:gd name="T101" fmla="*/ 15 h 151"/>
                <a:gd name="T102" fmla="*/ 11 w 112"/>
                <a:gd name="T103" fmla="*/ 16 h 151"/>
                <a:gd name="T104" fmla="*/ 9 w 112"/>
                <a:gd name="T105" fmla="*/ 17 h 151"/>
                <a:gd name="T106" fmla="*/ 7 w 112"/>
                <a:gd name="T107" fmla="*/ 17 h 151"/>
                <a:gd name="T108" fmla="*/ 6 w 112"/>
                <a:gd name="T109" fmla="*/ 17 h 151"/>
                <a:gd name="T110" fmla="*/ 6 w 112"/>
                <a:gd name="T111" fmla="*/ 18 h 151"/>
                <a:gd name="T112" fmla="*/ 5 w 112"/>
                <a:gd name="T113" fmla="*/ 19 h 151"/>
                <a:gd name="T114" fmla="*/ 4 w 112"/>
                <a:gd name="T115" fmla="*/ 19 h 1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51"/>
                <a:gd name="T176" fmla="*/ 112 w 112"/>
                <a:gd name="T177" fmla="*/ 151 h 1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51">
                  <a:moveTo>
                    <a:pt x="23" y="151"/>
                  </a:moveTo>
                  <a:lnTo>
                    <a:pt x="15" y="144"/>
                  </a:lnTo>
                  <a:lnTo>
                    <a:pt x="7" y="13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" y="91"/>
                  </a:lnTo>
                  <a:lnTo>
                    <a:pt x="3" y="91"/>
                  </a:lnTo>
                  <a:lnTo>
                    <a:pt x="5" y="92"/>
                  </a:lnTo>
                  <a:lnTo>
                    <a:pt x="5" y="96"/>
                  </a:lnTo>
                  <a:lnTo>
                    <a:pt x="7" y="108"/>
                  </a:lnTo>
                  <a:lnTo>
                    <a:pt x="10" y="122"/>
                  </a:lnTo>
                  <a:lnTo>
                    <a:pt x="16" y="134"/>
                  </a:lnTo>
                  <a:lnTo>
                    <a:pt x="25" y="142"/>
                  </a:lnTo>
                  <a:lnTo>
                    <a:pt x="28" y="138"/>
                  </a:lnTo>
                  <a:lnTo>
                    <a:pt x="31" y="134"/>
                  </a:lnTo>
                  <a:lnTo>
                    <a:pt x="32" y="130"/>
                  </a:lnTo>
                  <a:lnTo>
                    <a:pt x="34" y="128"/>
                  </a:lnTo>
                  <a:lnTo>
                    <a:pt x="30" y="114"/>
                  </a:lnTo>
                  <a:lnTo>
                    <a:pt x="26" y="98"/>
                  </a:lnTo>
                  <a:lnTo>
                    <a:pt x="24" y="82"/>
                  </a:lnTo>
                  <a:lnTo>
                    <a:pt x="24" y="72"/>
                  </a:lnTo>
                  <a:lnTo>
                    <a:pt x="25" y="66"/>
                  </a:lnTo>
                  <a:lnTo>
                    <a:pt x="27" y="65"/>
                  </a:lnTo>
                  <a:lnTo>
                    <a:pt x="28" y="66"/>
                  </a:lnTo>
                  <a:lnTo>
                    <a:pt x="30" y="72"/>
                  </a:lnTo>
                  <a:lnTo>
                    <a:pt x="30" y="82"/>
                  </a:lnTo>
                  <a:lnTo>
                    <a:pt x="32" y="95"/>
                  </a:lnTo>
                  <a:lnTo>
                    <a:pt x="35" y="107"/>
                  </a:lnTo>
                  <a:lnTo>
                    <a:pt x="40" y="115"/>
                  </a:lnTo>
                  <a:lnTo>
                    <a:pt x="45" y="108"/>
                  </a:lnTo>
                  <a:lnTo>
                    <a:pt x="49" y="99"/>
                  </a:lnTo>
                  <a:lnTo>
                    <a:pt x="53" y="90"/>
                  </a:lnTo>
                  <a:lnTo>
                    <a:pt x="55" y="83"/>
                  </a:lnTo>
                  <a:lnTo>
                    <a:pt x="49" y="66"/>
                  </a:lnTo>
                  <a:lnTo>
                    <a:pt x="47" y="49"/>
                  </a:lnTo>
                  <a:lnTo>
                    <a:pt x="49" y="32"/>
                  </a:lnTo>
                  <a:lnTo>
                    <a:pt x="55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1" y="19"/>
                  </a:lnTo>
                  <a:lnTo>
                    <a:pt x="59" y="22"/>
                  </a:lnTo>
                  <a:lnTo>
                    <a:pt x="56" y="36"/>
                  </a:lnTo>
                  <a:lnTo>
                    <a:pt x="55" y="50"/>
                  </a:lnTo>
                  <a:lnTo>
                    <a:pt x="57" y="61"/>
                  </a:lnTo>
                  <a:lnTo>
                    <a:pt x="61" y="69"/>
                  </a:lnTo>
                  <a:lnTo>
                    <a:pt x="68" y="60"/>
                  </a:lnTo>
                  <a:lnTo>
                    <a:pt x="72" y="51"/>
                  </a:lnTo>
                  <a:lnTo>
                    <a:pt x="76" y="43"/>
                  </a:lnTo>
                  <a:lnTo>
                    <a:pt x="77" y="35"/>
                  </a:lnTo>
                  <a:lnTo>
                    <a:pt x="79" y="27"/>
                  </a:lnTo>
                  <a:lnTo>
                    <a:pt x="84" y="17"/>
                  </a:lnTo>
                  <a:lnTo>
                    <a:pt x="88" y="9"/>
                  </a:lnTo>
                  <a:lnTo>
                    <a:pt x="93" y="4"/>
                  </a:lnTo>
                  <a:lnTo>
                    <a:pt x="96" y="1"/>
                  </a:lnTo>
                  <a:lnTo>
                    <a:pt x="101" y="0"/>
                  </a:lnTo>
                  <a:lnTo>
                    <a:pt x="102" y="1"/>
                  </a:lnTo>
                  <a:lnTo>
                    <a:pt x="101" y="5"/>
                  </a:lnTo>
                  <a:lnTo>
                    <a:pt x="93" y="15"/>
                  </a:lnTo>
                  <a:lnTo>
                    <a:pt x="86" y="24"/>
                  </a:lnTo>
                  <a:lnTo>
                    <a:pt x="81" y="34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7" y="58"/>
                  </a:lnTo>
                  <a:lnTo>
                    <a:pt x="73" y="66"/>
                  </a:lnTo>
                  <a:lnTo>
                    <a:pt x="70" y="72"/>
                  </a:lnTo>
                  <a:lnTo>
                    <a:pt x="76" y="70"/>
                  </a:lnTo>
                  <a:lnTo>
                    <a:pt x="81" y="68"/>
                  </a:lnTo>
                  <a:lnTo>
                    <a:pt x="87" y="66"/>
                  </a:lnTo>
                  <a:lnTo>
                    <a:pt x="93" y="64"/>
                  </a:lnTo>
                  <a:lnTo>
                    <a:pt x="99" y="60"/>
                  </a:lnTo>
                  <a:lnTo>
                    <a:pt x="102" y="57"/>
                  </a:lnTo>
                  <a:lnTo>
                    <a:pt x="106" y="54"/>
                  </a:lnTo>
                  <a:lnTo>
                    <a:pt x="108" y="52"/>
                  </a:lnTo>
                  <a:lnTo>
                    <a:pt x="110" y="50"/>
                  </a:lnTo>
                  <a:lnTo>
                    <a:pt x="112" y="49"/>
                  </a:lnTo>
                  <a:lnTo>
                    <a:pt x="112" y="51"/>
                  </a:lnTo>
                  <a:lnTo>
                    <a:pt x="111" y="54"/>
                  </a:lnTo>
                  <a:lnTo>
                    <a:pt x="107" y="61"/>
                  </a:lnTo>
                  <a:lnTo>
                    <a:pt x="101" y="67"/>
                  </a:lnTo>
                  <a:lnTo>
                    <a:pt x="95" y="72"/>
                  </a:lnTo>
                  <a:lnTo>
                    <a:pt x="89" y="75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2" y="81"/>
                  </a:lnTo>
                  <a:lnTo>
                    <a:pt x="69" y="81"/>
                  </a:lnTo>
                  <a:lnTo>
                    <a:pt x="64" y="90"/>
                  </a:lnTo>
                  <a:lnTo>
                    <a:pt x="57" y="102"/>
                  </a:lnTo>
                  <a:lnTo>
                    <a:pt x="53" y="113"/>
                  </a:lnTo>
                  <a:lnTo>
                    <a:pt x="50" y="121"/>
                  </a:lnTo>
                  <a:lnTo>
                    <a:pt x="55" y="122"/>
                  </a:lnTo>
                  <a:lnTo>
                    <a:pt x="59" y="123"/>
                  </a:lnTo>
                  <a:lnTo>
                    <a:pt x="66" y="123"/>
                  </a:lnTo>
                  <a:lnTo>
                    <a:pt x="72" y="122"/>
                  </a:lnTo>
                  <a:lnTo>
                    <a:pt x="78" y="121"/>
                  </a:lnTo>
                  <a:lnTo>
                    <a:pt x="84" y="119"/>
                  </a:lnTo>
                  <a:lnTo>
                    <a:pt x="88" y="115"/>
                  </a:lnTo>
                  <a:lnTo>
                    <a:pt x="92" y="111"/>
                  </a:lnTo>
                  <a:lnTo>
                    <a:pt x="95" y="106"/>
                  </a:lnTo>
                  <a:lnTo>
                    <a:pt x="97" y="105"/>
                  </a:lnTo>
                  <a:lnTo>
                    <a:pt x="97" y="106"/>
                  </a:lnTo>
                  <a:lnTo>
                    <a:pt x="96" y="111"/>
                  </a:lnTo>
                  <a:lnTo>
                    <a:pt x="93" y="117"/>
                  </a:lnTo>
                  <a:lnTo>
                    <a:pt x="88" y="122"/>
                  </a:lnTo>
                  <a:lnTo>
                    <a:pt x="83" y="127"/>
                  </a:lnTo>
                  <a:lnTo>
                    <a:pt x="76" y="129"/>
                  </a:lnTo>
                  <a:lnTo>
                    <a:pt x="69" y="132"/>
                  </a:lnTo>
                  <a:lnTo>
                    <a:pt x="62" y="133"/>
                  </a:lnTo>
                  <a:lnTo>
                    <a:pt x="55" y="133"/>
                  </a:lnTo>
                  <a:lnTo>
                    <a:pt x="49" y="132"/>
                  </a:lnTo>
                  <a:lnTo>
                    <a:pt x="46" y="135"/>
                  </a:lnTo>
                  <a:lnTo>
                    <a:pt x="43" y="138"/>
                  </a:lnTo>
                  <a:lnTo>
                    <a:pt x="41" y="143"/>
                  </a:lnTo>
                  <a:lnTo>
                    <a:pt x="40" y="147"/>
                  </a:lnTo>
                  <a:lnTo>
                    <a:pt x="34" y="145"/>
                  </a:lnTo>
                  <a:lnTo>
                    <a:pt x="30" y="147"/>
                  </a:lnTo>
                  <a:lnTo>
                    <a:pt x="25" y="149"/>
                  </a:lnTo>
                  <a:lnTo>
                    <a:pt x="23" y="15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270"/>
            <p:cNvSpPr>
              <a:spLocks/>
            </p:cNvSpPr>
            <p:nvPr/>
          </p:nvSpPr>
          <p:spPr bwMode="auto">
            <a:xfrm>
              <a:off x="151" y="123"/>
              <a:ext cx="91" cy="41"/>
            </a:xfrm>
            <a:custGeom>
              <a:avLst/>
              <a:gdLst>
                <a:gd name="T0" fmla="*/ 1 w 181"/>
                <a:gd name="T1" fmla="*/ 3 h 83"/>
                <a:gd name="T2" fmla="*/ 1 w 181"/>
                <a:gd name="T3" fmla="*/ 3 h 83"/>
                <a:gd name="T4" fmla="*/ 1 w 181"/>
                <a:gd name="T5" fmla="*/ 3 h 83"/>
                <a:gd name="T6" fmla="*/ 3 w 181"/>
                <a:gd name="T7" fmla="*/ 3 h 83"/>
                <a:gd name="T8" fmla="*/ 5 w 181"/>
                <a:gd name="T9" fmla="*/ 4 h 83"/>
                <a:gd name="T10" fmla="*/ 7 w 181"/>
                <a:gd name="T11" fmla="*/ 4 h 83"/>
                <a:gd name="T12" fmla="*/ 7 w 181"/>
                <a:gd name="T13" fmla="*/ 5 h 83"/>
                <a:gd name="T14" fmla="*/ 9 w 181"/>
                <a:gd name="T15" fmla="*/ 8 h 83"/>
                <a:gd name="T16" fmla="*/ 11 w 181"/>
                <a:gd name="T17" fmla="*/ 9 h 83"/>
                <a:gd name="T18" fmla="*/ 11 w 181"/>
                <a:gd name="T19" fmla="*/ 9 h 83"/>
                <a:gd name="T20" fmla="*/ 10 w 181"/>
                <a:gd name="T21" fmla="*/ 7 h 83"/>
                <a:gd name="T22" fmla="*/ 9 w 181"/>
                <a:gd name="T23" fmla="*/ 5 h 83"/>
                <a:gd name="T24" fmla="*/ 10 w 181"/>
                <a:gd name="T25" fmla="*/ 5 h 83"/>
                <a:gd name="T26" fmla="*/ 12 w 181"/>
                <a:gd name="T27" fmla="*/ 5 h 83"/>
                <a:gd name="T28" fmla="*/ 13 w 181"/>
                <a:gd name="T29" fmla="*/ 6 h 83"/>
                <a:gd name="T30" fmla="*/ 15 w 181"/>
                <a:gd name="T31" fmla="*/ 9 h 83"/>
                <a:gd name="T32" fmla="*/ 18 w 181"/>
                <a:gd name="T33" fmla="*/ 10 h 83"/>
                <a:gd name="T34" fmla="*/ 19 w 181"/>
                <a:gd name="T35" fmla="*/ 10 h 83"/>
                <a:gd name="T36" fmla="*/ 17 w 181"/>
                <a:gd name="T37" fmla="*/ 8 h 83"/>
                <a:gd name="T38" fmla="*/ 15 w 181"/>
                <a:gd name="T39" fmla="*/ 7 h 83"/>
                <a:gd name="T40" fmla="*/ 15 w 181"/>
                <a:gd name="T41" fmla="*/ 6 h 83"/>
                <a:gd name="T42" fmla="*/ 18 w 181"/>
                <a:gd name="T43" fmla="*/ 7 h 83"/>
                <a:gd name="T44" fmla="*/ 20 w 181"/>
                <a:gd name="T45" fmla="*/ 7 h 83"/>
                <a:gd name="T46" fmla="*/ 22 w 181"/>
                <a:gd name="T47" fmla="*/ 7 h 83"/>
                <a:gd name="T48" fmla="*/ 23 w 181"/>
                <a:gd name="T49" fmla="*/ 7 h 83"/>
                <a:gd name="T50" fmla="*/ 23 w 181"/>
                <a:gd name="T51" fmla="*/ 7 h 83"/>
                <a:gd name="T52" fmla="*/ 21 w 181"/>
                <a:gd name="T53" fmla="*/ 7 h 83"/>
                <a:gd name="T54" fmla="*/ 19 w 181"/>
                <a:gd name="T55" fmla="*/ 6 h 83"/>
                <a:gd name="T56" fmla="*/ 17 w 181"/>
                <a:gd name="T57" fmla="*/ 5 h 83"/>
                <a:gd name="T58" fmla="*/ 16 w 181"/>
                <a:gd name="T59" fmla="*/ 5 h 83"/>
                <a:gd name="T60" fmla="*/ 16 w 181"/>
                <a:gd name="T61" fmla="*/ 4 h 83"/>
                <a:gd name="T62" fmla="*/ 17 w 181"/>
                <a:gd name="T63" fmla="*/ 3 h 83"/>
                <a:gd name="T64" fmla="*/ 19 w 181"/>
                <a:gd name="T65" fmla="*/ 3 h 83"/>
                <a:gd name="T66" fmla="*/ 18 w 181"/>
                <a:gd name="T67" fmla="*/ 3 h 83"/>
                <a:gd name="T68" fmla="*/ 17 w 181"/>
                <a:gd name="T69" fmla="*/ 2 h 83"/>
                <a:gd name="T70" fmla="*/ 15 w 181"/>
                <a:gd name="T71" fmla="*/ 3 h 83"/>
                <a:gd name="T72" fmla="*/ 14 w 181"/>
                <a:gd name="T73" fmla="*/ 4 h 83"/>
                <a:gd name="T74" fmla="*/ 12 w 181"/>
                <a:gd name="T75" fmla="*/ 4 h 83"/>
                <a:gd name="T76" fmla="*/ 11 w 181"/>
                <a:gd name="T77" fmla="*/ 4 h 83"/>
                <a:gd name="T78" fmla="*/ 10 w 181"/>
                <a:gd name="T79" fmla="*/ 4 h 83"/>
                <a:gd name="T80" fmla="*/ 9 w 181"/>
                <a:gd name="T81" fmla="*/ 3 h 83"/>
                <a:gd name="T82" fmla="*/ 10 w 181"/>
                <a:gd name="T83" fmla="*/ 1 h 83"/>
                <a:gd name="T84" fmla="*/ 12 w 181"/>
                <a:gd name="T85" fmla="*/ 0 h 83"/>
                <a:gd name="T86" fmla="*/ 12 w 181"/>
                <a:gd name="T87" fmla="*/ 0 h 83"/>
                <a:gd name="T88" fmla="*/ 11 w 181"/>
                <a:gd name="T89" fmla="*/ 0 h 83"/>
                <a:gd name="T90" fmla="*/ 10 w 181"/>
                <a:gd name="T91" fmla="*/ 0 h 83"/>
                <a:gd name="T92" fmla="*/ 8 w 181"/>
                <a:gd name="T93" fmla="*/ 1 h 83"/>
                <a:gd name="T94" fmla="*/ 7 w 181"/>
                <a:gd name="T95" fmla="*/ 2 h 83"/>
                <a:gd name="T96" fmla="*/ 6 w 181"/>
                <a:gd name="T97" fmla="*/ 3 h 83"/>
                <a:gd name="T98" fmla="*/ 5 w 181"/>
                <a:gd name="T99" fmla="*/ 3 h 83"/>
                <a:gd name="T100" fmla="*/ 3 w 181"/>
                <a:gd name="T101" fmla="*/ 3 h 83"/>
                <a:gd name="T102" fmla="*/ 1 w 181"/>
                <a:gd name="T103" fmla="*/ 3 h 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"/>
                <a:gd name="T157" fmla="*/ 0 h 83"/>
                <a:gd name="T158" fmla="*/ 181 w 181"/>
                <a:gd name="T159" fmla="*/ 83 h 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" h="83">
                  <a:moveTo>
                    <a:pt x="0" y="25"/>
                  </a:moveTo>
                  <a:lnTo>
                    <a:pt x="1" y="26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8" y="31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31" y="32"/>
                  </a:lnTo>
                  <a:lnTo>
                    <a:pt x="39" y="33"/>
                  </a:lnTo>
                  <a:lnTo>
                    <a:pt x="45" y="35"/>
                  </a:lnTo>
                  <a:lnTo>
                    <a:pt x="49" y="36"/>
                  </a:lnTo>
                  <a:lnTo>
                    <a:pt x="53" y="39"/>
                  </a:lnTo>
                  <a:lnTo>
                    <a:pt x="56" y="46"/>
                  </a:lnTo>
                  <a:lnTo>
                    <a:pt x="61" y="56"/>
                  </a:lnTo>
                  <a:lnTo>
                    <a:pt x="69" y="66"/>
                  </a:lnTo>
                  <a:lnTo>
                    <a:pt x="79" y="75"/>
                  </a:lnTo>
                  <a:lnTo>
                    <a:pt x="85" y="76"/>
                  </a:lnTo>
                  <a:lnTo>
                    <a:pt x="86" y="75"/>
                  </a:lnTo>
                  <a:lnTo>
                    <a:pt x="85" y="72"/>
                  </a:lnTo>
                  <a:lnTo>
                    <a:pt x="80" y="68"/>
                  </a:lnTo>
                  <a:lnTo>
                    <a:pt x="75" y="61"/>
                  </a:lnTo>
                  <a:lnTo>
                    <a:pt x="71" y="54"/>
                  </a:lnTo>
                  <a:lnTo>
                    <a:pt x="69" y="46"/>
                  </a:lnTo>
                  <a:lnTo>
                    <a:pt x="68" y="40"/>
                  </a:lnTo>
                  <a:lnTo>
                    <a:pt x="76" y="40"/>
                  </a:lnTo>
                  <a:lnTo>
                    <a:pt x="86" y="41"/>
                  </a:lnTo>
                  <a:lnTo>
                    <a:pt x="94" y="43"/>
                  </a:lnTo>
                  <a:lnTo>
                    <a:pt x="101" y="46"/>
                  </a:lnTo>
                  <a:lnTo>
                    <a:pt x="104" y="55"/>
                  </a:lnTo>
                  <a:lnTo>
                    <a:pt x="110" y="64"/>
                  </a:lnTo>
                  <a:lnTo>
                    <a:pt x="120" y="73"/>
                  </a:lnTo>
                  <a:lnTo>
                    <a:pt x="130" y="80"/>
                  </a:lnTo>
                  <a:lnTo>
                    <a:pt x="138" y="83"/>
                  </a:lnTo>
                  <a:lnTo>
                    <a:pt x="144" y="83"/>
                  </a:lnTo>
                  <a:lnTo>
                    <a:pt x="145" y="81"/>
                  </a:lnTo>
                  <a:lnTo>
                    <a:pt x="142" y="78"/>
                  </a:lnTo>
                  <a:lnTo>
                    <a:pt x="130" y="71"/>
                  </a:lnTo>
                  <a:lnTo>
                    <a:pt x="121" y="63"/>
                  </a:lnTo>
                  <a:lnTo>
                    <a:pt x="114" y="56"/>
                  </a:lnTo>
                  <a:lnTo>
                    <a:pt x="112" y="49"/>
                  </a:lnTo>
                  <a:lnTo>
                    <a:pt x="119" y="53"/>
                  </a:lnTo>
                  <a:lnTo>
                    <a:pt x="128" y="56"/>
                  </a:lnTo>
                  <a:lnTo>
                    <a:pt x="137" y="57"/>
                  </a:lnTo>
                  <a:lnTo>
                    <a:pt x="147" y="60"/>
                  </a:lnTo>
                  <a:lnTo>
                    <a:pt x="157" y="61"/>
                  </a:lnTo>
                  <a:lnTo>
                    <a:pt x="165" y="62"/>
                  </a:lnTo>
                  <a:lnTo>
                    <a:pt x="171" y="63"/>
                  </a:lnTo>
                  <a:lnTo>
                    <a:pt x="176" y="63"/>
                  </a:lnTo>
                  <a:lnTo>
                    <a:pt x="180" y="63"/>
                  </a:lnTo>
                  <a:lnTo>
                    <a:pt x="181" y="61"/>
                  </a:lnTo>
                  <a:lnTo>
                    <a:pt x="177" y="58"/>
                  </a:lnTo>
                  <a:lnTo>
                    <a:pt x="173" y="57"/>
                  </a:lnTo>
                  <a:lnTo>
                    <a:pt x="166" y="56"/>
                  </a:lnTo>
                  <a:lnTo>
                    <a:pt x="159" y="55"/>
                  </a:lnTo>
                  <a:lnTo>
                    <a:pt x="150" y="53"/>
                  </a:lnTo>
                  <a:lnTo>
                    <a:pt x="142" y="50"/>
                  </a:lnTo>
                  <a:lnTo>
                    <a:pt x="133" y="47"/>
                  </a:lnTo>
                  <a:lnTo>
                    <a:pt x="125" y="45"/>
                  </a:lnTo>
                  <a:lnTo>
                    <a:pt x="121" y="42"/>
                  </a:lnTo>
                  <a:lnTo>
                    <a:pt x="117" y="41"/>
                  </a:lnTo>
                  <a:lnTo>
                    <a:pt x="123" y="35"/>
                  </a:lnTo>
                  <a:lnTo>
                    <a:pt x="129" y="32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5" y="27"/>
                  </a:lnTo>
                  <a:lnTo>
                    <a:pt x="146" y="26"/>
                  </a:lnTo>
                  <a:lnTo>
                    <a:pt x="144" y="24"/>
                  </a:lnTo>
                  <a:lnTo>
                    <a:pt x="138" y="21"/>
                  </a:lnTo>
                  <a:lnTo>
                    <a:pt x="131" y="21"/>
                  </a:lnTo>
                  <a:lnTo>
                    <a:pt x="122" y="25"/>
                  </a:lnTo>
                  <a:lnTo>
                    <a:pt x="114" y="30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99" y="34"/>
                  </a:lnTo>
                  <a:lnTo>
                    <a:pt x="93" y="33"/>
                  </a:lnTo>
                  <a:lnTo>
                    <a:pt x="87" y="33"/>
                  </a:lnTo>
                  <a:lnTo>
                    <a:pt x="83" y="32"/>
                  </a:lnTo>
                  <a:lnTo>
                    <a:pt x="78" y="32"/>
                  </a:lnTo>
                  <a:lnTo>
                    <a:pt x="75" y="32"/>
                  </a:lnTo>
                  <a:lnTo>
                    <a:pt x="72" y="32"/>
                  </a:lnTo>
                  <a:lnTo>
                    <a:pt x="71" y="25"/>
                  </a:lnTo>
                  <a:lnTo>
                    <a:pt x="74" y="17"/>
                  </a:lnTo>
                  <a:lnTo>
                    <a:pt x="79" y="10"/>
                  </a:lnTo>
                  <a:lnTo>
                    <a:pt x="87" y="5"/>
                  </a:lnTo>
                  <a:lnTo>
                    <a:pt x="93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79" y="3"/>
                  </a:lnTo>
                  <a:lnTo>
                    <a:pt x="74" y="6"/>
                  </a:lnTo>
                  <a:lnTo>
                    <a:pt x="69" y="10"/>
                  </a:lnTo>
                  <a:lnTo>
                    <a:pt x="63" y="15"/>
                  </a:lnTo>
                  <a:lnTo>
                    <a:pt x="59" y="18"/>
                  </a:lnTo>
                  <a:lnTo>
                    <a:pt x="55" y="21"/>
                  </a:lnTo>
                  <a:lnTo>
                    <a:pt x="53" y="24"/>
                  </a:lnTo>
                  <a:lnTo>
                    <a:pt x="48" y="24"/>
                  </a:lnTo>
                  <a:lnTo>
                    <a:pt x="41" y="24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18" y="24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271"/>
            <p:cNvSpPr>
              <a:spLocks/>
            </p:cNvSpPr>
            <p:nvPr/>
          </p:nvSpPr>
          <p:spPr bwMode="auto">
            <a:xfrm>
              <a:off x="142" y="160"/>
              <a:ext cx="74" cy="84"/>
            </a:xfrm>
            <a:custGeom>
              <a:avLst/>
              <a:gdLst>
                <a:gd name="T0" fmla="*/ 1 w 148"/>
                <a:gd name="T1" fmla="*/ 0 h 169"/>
                <a:gd name="T2" fmla="*/ 2 w 148"/>
                <a:gd name="T3" fmla="*/ 2 h 169"/>
                <a:gd name="T4" fmla="*/ 2 w 148"/>
                <a:gd name="T5" fmla="*/ 5 h 169"/>
                <a:gd name="T6" fmla="*/ 2 w 148"/>
                <a:gd name="T7" fmla="*/ 9 h 169"/>
                <a:gd name="T8" fmla="*/ 3 w 148"/>
                <a:gd name="T9" fmla="*/ 9 h 169"/>
                <a:gd name="T10" fmla="*/ 3 w 148"/>
                <a:gd name="T11" fmla="*/ 5 h 169"/>
                <a:gd name="T12" fmla="*/ 5 w 148"/>
                <a:gd name="T13" fmla="*/ 4 h 169"/>
                <a:gd name="T14" fmla="*/ 5 w 148"/>
                <a:gd name="T15" fmla="*/ 4 h 169"/>
                <a:gd name="T16" fmla="*/ 6 w 148"/>
                <a:gd name="T17" fmla="*/ 6 h 169"/>
                <a:gd name="T18" fmla="*/ 7 w 148"/>
                <a:gd name="T19" fmla="*/ 8 h 169"/>
                <a:gd name="T20" fmla="*/ 9 w 148"/>
                <a:gd name="T21" fmla="*/ 10 h 169"/>
                <a:gd name="T22" fmla="*/ 9 w 148"/>
                <a:gd name="T23" fmla="*/ 14 h 169"/>
                <a:gd name="T24" fmla="*/ 9 w 148"/>
                <a:gd name="T25" fmla="*/ 14 h 169"/>
                <a:gd name="T26" fmla="*/ 9 w 148"/>
                <a:gd name="T27" fmla="*/ 10 h 169"/>
                <a:gd name="T28" fmla="*/ 10 w 148"/>
                <a:gd name="T29" fmla="*/ 10 h 169"/>
                <a:gd name="T30" fmla="*/ 12 w 148"/>
                <a:gd name="T31" fmla="*/ 12 h 169"/>
                <a:gd name="T32" fmla="*/ 15 w 148"/>
                <a:gd name="T33" fmla="*/ 16 h 169"/>
                <a:gd name="T34" fmla="*/ 18 w 148"/>
                <a:gd name="T35" fmla="*/ 19 h 169"/>
                <a:gd name="T36" fmla="*/ 19 w 148"/>
                <a:gd name="T37" fmla="*/ 21 h 169"/>
                <a:gd name="T38" fmla="*/ 19 w 148"/>
                <a:gd name="T39" fmla="*/ 20 h 169"/>
                <a:gd name="T40" fmla="*/ 18 w 148"/>
                <a:gd name="T41" fmla="*/ 19 h 169"/>
                <a:gd name="T42" fmla="*/ 17 w 148"/>
                <a:gd name="T43" fmla="*/ 16 h 169"/>
                <a:gd name="T44" fmla="*/ 13 w 148"/>
                <a:gd name="T45" fmla="*/ 12 h 169"/>
                <a:gd name="T46" fmla="*/ 11 w 148"/>
                <a:gd name="T47" fmla="*/ 9 h 169"/>
                <a:gd name="T48" fmla="*/ 11 w 148"/>
                <a:gd name="T49" fmla="*/ 8 h 169"/>
                <a:gd name="T50" fmla="*/ 12 w 148"/>
                <a:gd name="T51" fmla="*/ 8 h 169"/>
                <a:gd name="T52" fmla="*/ 13 w 148"/>
                <a:gd name="T53" fmla="*/ 8 h 169"/>
                <a:gd name="T54" fmla="*/ 14 w 148"/>
                <a:gd name="T55" fmla="*/ 8 h 169"/>
                <a:gd name="T56" fmla="*/ 17 w 148"/>
                <a:gd name="T57" fmla="*/ 8 h 169"/>
                <a:gd name="T58" fmla="*/ 17 w 148"/>
                <a:gd name="T59" fmla="*/ 8 h 169"/>
                <a:gd name="T60" fmla="*/ 16 w 148"/>
                <a:gd name="T61" fmla="*/ 7 h 169"/>
                <a:gd name="T62" fmla="*/ 14 w 148"/>
                <a:gd name="T63" fmla="*/ 7 h 169"/>
                <a:gd name="T64" fmla="*/ 12 w 148"/>
                <a:gd name="T65" fmla="*/ 7 h 169"/>
                <a:gd name="T66" fmla="*/ 10 w 148"/>
                <a:gd name="T67" fmla="*/ 7 h 169"/>
                <a:gd name="T68" fmla="*/ 9 w 148"/>
                <a:gd name="T69" fmla="*/ 7 h 169"/>
                <a:gd name="T70" fmla="*/ 7 w 148"/>
                <a:gd name="T71" fmla="*/ 5 h 169"/>
                <a:gd name="T72" fmla="*/ 7 w 148"/>
                <a:gd name="T73" fmla="*/ 4 h 169"/>
                <a:gd name="T74" fmla="*/ 9 w 148"/>
                <a:gd name="T75" fmla="*/ 3 h 169"/>
                <a:gd name="T76" fmla="*/ 10 w 148"/>
                <a:gd name="T77" fmla="*/ 4 h 169"/>
                <a:gd name="T78" fmla="*/ 10 w 148"/>
                <a:gd name="T79" fmla="*/ 3 h 169"/>
                <a:gd name="T80" fmla="*/ 9 w 148"/>
                <a:gd name="T81" fmla="*/ 3 h 169"/>
                <a:gd name="T82" fmla="*/ 9 w 148"/>
                <a:gd name="T83" fmla="*/ 3 h 169"/>
                <a:gd name="T84" fmla="*/ 7 w 148"/>
                <a:gd name="T85" fmla="*/ 3 h 169"/>
                <a:gd name="T86" fmla="*/ 5 w 148"/>
                <a:gd name="T87" fmla="*/ 3 h 169"/>
                <a:gd name="T88" fmla="*/ 5 w 148"/>
                <a:gd name="T89" fmla="*/ 2 h 169"/>
                <a:gd name="T90" fmla="*/ 3 w 148"/>
                <a:gd name="T91" fmla="*/ 1 h 169"/>
                <a:gd name="T92" fmla="*/ 1 w 148"/>
                <a:gd name="T93" fmla="*/ 0 h 169"/>
                <a:gd name="T94" fmla="*/ 1 w 148"/>
                <a:gd name="T95" fmla="*/ 0 h 1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8"/>
                <a:gd name="T145" fmla="*/ 0 h 169"/>
                <a:gd name="T146" fmla="*/ 148 w 148"/>
                <a:gd name="T147" fmla="*/ 169 h 1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8" h="169">
                  <a:moveTo>
                    <a:pt x="0" y="0"/>
                  </a:moveTo>
                  <a:lnTo>
                    <a:pt x="6" y="5"/>
                  </a:lnTo>
                  <a:lnTo>
                    <a:pt x="13" y="13"/>
                  </a:lnTo>
                  <a:lnTo>
                    <a:pt x="20" y="22"/>
                  </a:lnTo>
                  <a:lnTo>
                    <a:pt x="25" y="27"/>
                  </a:lnTo>
                  <a:lnTo>
                    <a:pt x="21" y="40"/>
                  </a:lnTo>
                  <a:lnTo>
                    <a:pt x="21" y="58"/>
                  </a:lnTo>
                  <a:lnTo>
                    <a:pt x="22" y="76"/>
                  </a:lnTo>
                  <a:lnTo>
                    <a:pt x="28" y="89"/>
                  </a:lnTo>
                  <a:lnTo>
                    <a:pt x="27" y="74"/>
                  </a:lnTo>
                  <a:lnTo>
                    <a:pt x="28" y="59"/>
                  </a:lnTo>
                  <a:lnTo>
                    <a:pt x="30" y="45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40" y="36"/>
                  </a:lnTo>
                  <a:lnTo>
                    <a:pt x="41" y="38"/>
                  </a:lnTo>
                  <a:lnTo>
                    <a:pt x="43" y="42"/>
                  </a:lnTo>
                  <a:lnTo>
                    <a:pt x="49" y="48"/>
                  </a:lnTo>
                  <a:lnTo>
                    <a:pt x="56" y="56"/>
                  </a:lnTo>
                  <a:lnTo>
                    <a:pt x="63" y="64"/>
                  </a:lnTo>
                  <a:lnTo>
                    <a:pt x="67" y="70"/>
                  </a:lnTo>
                  <a:lnTo>
                    <a:pt x="65" y="83"/>
                  </a:lnTo>
                  <a:lnTo>
                    <a:pt x="63" y="100"/>
                  </a:lnTo>
                  <a:lnTo>
                    <a:pt x="65" y="114"/>
                  </a:lnTo>
                  <a:lnTo>
                    <a:pt x="74" y="127"/>
                  </a:lnTo>
                  <a:lnTo>
                    <a:pt x="72" y="112"/>
                  </a:lnTo>
                  <a:lnTo>
                    <a:pt x="72" y="97"/>
                  </a:lnTo>
                  <a:lnTo>
                    <a:pt x="74" y="85"/>
                  </a:lnTo>
                  <a:lnTo>
                    <a:pt x="80" y="76"/>
                  </a:lnTo>
                  <a:lnTo>
                    <a:pt x="86" y="82"/>
                  </a:lnTo>
                  <a:lnTo>
                    <a:pt x="94" y="90"/>
                  </a:lnTo>
                  <a:lnTo>
                    <a:pt x="102" y="103"/>
                  </a:lnTo>
                  <a:lnTo>
                    <a:pt x="112" y="116"/>
                  </a:lnTo>
                  <a:lnTo>
                    <a:pt x="121" y="129"/>
                  </a:lnTo>
                  <a:lnTo>
                    <a:pt x="131" y="142"/>
                  </a:lnTo>
                  <a:lnTo>
                    <a:pt x="138" y="154"/>
                  </a:lnTo>
                  <a:lnTo>
                    <a:pt x="142" y="162"/>
                  </a:lnTo>
                  <a:lnTo>
                    <a:pt x="146" y="168"/>
                  </a:lnTo>
                  <a:lnTo>
                    <a:pt x="148" y="169"/>
                  </a:lnTo>
                  <a:lnTo>
                    <a:pt x="148" y="165"/>
                  </a:lnTo>
                  <a:lnTo>
                    <a:pt x="147" y="159"/>
                  </a:lnTo>
                  <a:lnTo>
                    <a:pt x="143" y="153"/>
                  </a:lnTo>
                  <a:lnTo>
                    <a:pt x="138" y="142"/>
                  </a:lnTo>
                  <a:lnTo>
                    <a:pt x="129" y="128"/>
                  </a:lnTo>
                  <a:lnTo>
                    <a:pt x="121" y="114"/>
                  </a:lnTo>
                  <a:lnTo>
                    <a:pt x="111" y="101"/>
                  </a:lnTo>
                  <a:lnTo>
                    <a:pt x="103" y="88"/>
                  </a:lnTo>
                  <a:lnTo>
                    <a:pt x="95" y="79"/>
                  </a:lnTo>
                  <a:lnTo>
                    <a:pt x="89" y="73"/>
                  </a:lnTo>
                  <a:lnTo>
                    <a:pt x="93" y="71"/>
                  </a:lnTo>
                  <a:lnTo>
                    <a:pt x="97" y="67"/>
                  </a:lnTo>
                  <a:lnTo>
                    <a:pt x="102" y="66"/>
                  </a:lnTo>
                  <a:lnTo>
                    <a:pt x="106" y="65"/>
                  </a:lnTo>
                  <a:lnTo>
                    <a:pt x="110" y="64"/>
                  </a:lnTo>
                  <a:lnTo>
                    <a:pt x="114" y="64"/>
                  </a:lnTo>
                  <a:lnTo>
                    <a:pt x="119" y="65"/>
                  </a:lnTo>
                  <a:lnTo>
                    <a:pt x="124" y="67"/>
                  </a:lnTo>
                  <a:lnTo>
                    <a:pt x="131" y="71"/>
                  </a:lnTo>
                  <a:lnTo>
                    <a:pt x="134" y="72"/>
                  </a:lnTo>
                  <a:lnTo>
                    <a:pt x="134" y="71"/>
                  </a:lnTo>
                  <a:lnTo>
                    <a:pt x="132" y="66"/>
                  </a:lnTo>
                  <a:lnTo>
                    <a:pt x="128" y="63"/>
                  </a:lnTo>
                  <a:lnTo>
                    <a:pt x="123" y="60"/>
                  </a:lnTo>
                  <a:lnTo>
                    <a:pt x="116" y="58"/>
                  </a:lnTo>
                  <a:lnTo>
                    <a:pt x="109" y="57"/>
                  </a:lnTo>
                  <a:lnTo>
                    <a:pt x="101" y="57"/>
                  </a:lnTo>
                  <a:lnTo>
                    <a:pt x="93" y="58"/>
                  </a:lnTo>
                  <a:lnTo>
                    <a:pt x="87" y="59"/>
                  </a:lnTo>
                  <a:lnTo>
                    <a:pt x="81" y="63"/>
                  </a:lnTo>
                  <a:lnTo>
                    <a:pt x="73" y="56"/>
                  </a:lnTo>
                  <a:lnTo>
                    <a:pt x="65" y="48"/>
                  </a:lnTo>
                  <a:lnTo>
                    <a:pt x="57" y="41"/>
                  </a:lnTo>
                  <a:lnTo>
                    <a:pt x="52" y="36"/>
                  </a:lnTo>
                  <a:lnTo>
                    <a:pt x="58" y="33"/>
                  </a:lnTo>
                  <a:lnTo>
                    <a:pt x="66" y="31"/>
                  </a:lnTo>
                  <a:lnTo>
                    <a:pt x="75" y="30"/>
                  </a:lnTo>
                  <a:lnTo>
                    <a:pt x="83" y="31"/>
                  </a:lnTo>
                  <a:lnTo>
                    <a:pt x="87" y="33"/>
                  </a:lnTo>
                  <a:lnTo>
                    <a:pt x="88" y="31"/>
                  </a:lnTo>
                  <a:lnTo>
                    <a:pt x="86" y="29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3" y="27"/>
                  </a:lnTo>
                  <a:lnTo>
                    <a:pt x="67" y="26"/>
                  </a:lnTo>
                  <a:lnTo>
                    <a:pt x="61" y="26"/>
                  </a:lnTo>
                  <a:lnTo>
                    <a:pt x="56" y="25"/>
                  </a:lnTo>
                  <a:lnTo>
                    <a:pt x="51" y="25"/>
                  </a:lnTo>
                  <a:lnTo>
                    <a:pt x="45" y="25"/>
                  </a:lnTo>
                  <a:lnTo>
                    <a:pt x="42" y="25"/>
                  </a:lnTo>
                  <a:lnTo>
                    <a:pt x="37" y="23"/>
                  </a:lnTo>
                  <a:lnTo>
                    <a:pt x="32" y="20"/>
                  </a:lnTo>
                  <a:lnTo>
                    <a:pt x="26" y="15"/>
                  </a:lnTo>
                  <a:lnTo>
                    <a:pt x="20" y="11"/>
                  </a:lnTo>
                  <a:lnTo>
                    <a:pt x="14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272"/>
            <p:cNvSpPr>
              <a:spLocks/>
            </p:cNvSpPr>
            <p:nvPr/>
          </p:nvSpPr>
          <p:spPr bwMode="auto">
            <a:xfrm>
              <a:off x="79" y="167"/>
              <a:ext cx="55" cy="98"/>
            </a:xfrm>
            <a:custGeom>
              <a:avLst/>
              <a:gdLst>
                <a:gd name="T0" fmla="*/ 9 w 110"/>
                <a:gd name="T1" fmla="*/ 4 h 195"/>
                <a:gd name="T2" fmla="*/ 7 w 110"/>
                <a:gd name="T3" fmla="*/ 5 h 195"/>
                <a:gd name="T4" fmla="*/ 5 w 110"/>
                <a:gd name="T5" fmla="*/ 7 h 195"/>
                <a:gd name="T6" fmla="*/ 2 w 110"/>
                <a:gd name="T7" fmla="*/ 8 h 195"/>
                <a:gd name="T8" fmla="*/ 2 w 110"/>
                <a:gd name="T9" fmla="*/ 10 h 195"/>
                <a:gd name="T10" fmla="*/ 3 w 110"/>
                <a:gd name="T11" fmla="*/ 9 h 195"/>
                <a:gd name="T12" fmla="*/ 5 w 110"/>
                <a:gd name="T13" fmla="*/ 7 h 195"/>
                <a:gd name="T14" fmla="*/ 7 w 110"/>
                <a:gd name="T15" fmla="*/ 7 h 195"/>
                <a:gd name="T16" fmla="*/ 7 w 110"/>
                <a:gd name="T17" fmla="*/ 9 h 195"/>
                <a:gd name="T18" fmla="*/ 6 w 110"/>
                <a:gd name="T19" fmla="*/ 11 h 195"/>
                <a:gd name="T20" fmla="*/ 3 w 110"/>
                <a:gd name="T21" fmla="*/ 12 h 195"/>
                <a:gd name="T22" fmla="*/ 1 w 110"/>
                <a:gd name="T23" fmla="*/ 14 h 195"/>
                <a:gd name="T24" fmla="*/ 1 w 110"/>
                <a:gd name="T25" fmla="*/ 15 h 195"/>
                <a:gd name="T26" fmla="*/ 2 w 110"/>
                <a:gd name="T27" fmla="*/ 14 h 195"/>
                <a:gd name="T28" fmla="*/ 3 w 110"/>
                <a:gd name="T29" fmla="*/ 13 h 195"/>
                <a:gd name="T30" fmla="*/ 6 w 110"/>
                <a:gd name="T31" fmla="*/ 12 h 195"/>
                <a:gd name="T32" fmla="*/ 7 w 110"/>
                <a:gd name="T33" fmla="*/ 14 h 195"/>
                <a:gd name="T34" fmla="*/ 5 w 110"/>
                <a:gd name="T35" fmla="*/ 16 h 195"/>
                <a:gd name="T36" fmla="*/ 3 w 110"/>
                <a:gd name="T37" fmla="*/ 17 h 195"/>
                <a:gd name="T38" fmla="*/ 2 w 110"/>
                <a:gd name="T39" fmla="*/ 19 h 195"/>
                <a:gd name="T40" fmla="*/ 3 w 110"/>
                <a:gd name="T41" fmla="*/ 18 h 195"/>
                <a:gd name="T42" fmla="*/ 6 w 110"/>
                <a:gd name="T43" fmla="*/ 18 h 195"/>
                <a:gd name="T44" fmla="*/ 3 w 110"/>
                <a:gd name="T45" fmla="*/ 21 h 195"/>
                <a:gd name="T46" fmla="*/ 2 w 110"/>
                <a:gd name="T47" fmla="*/ 24 h 195"/>
                <a:gd name="T48" fmla="*/ 0 w 110"/>
                <a:gd name="T49" fmla="*/ 25 h 195"/>
                <a:gd name="T50" fmla="*/ 2 w 110"/>
                <a:gd name="T51" fmla="*/ 24 h 195"/>
                <a:gd name="T52" fmla="*/ 3 w 110"/>
                <a:gd name="T53" fmla="*/ 22 h 195"/>
                <a:gd name="T54" fmla="*/ 6 w 110"/>
                <a:gd name="T55" fmla="*/ 18 h 195"/>
                <a:gd name="T56" fmla="*/ 9 w 110"/>
                <a:gd name="T57" fmla="*/ 18 h 195"/>
                <a:gd name="T58" fmla="*/ 9 w 110"/>
                <a:gd name="T59" fmla="*/ 21 h 195"/>
                <a:gd name="T60" fmla="*/ 10 w 110"/>
                <a:gd name="T61" fmla="*/ 21 h 195"/>
                <a:gd name="T62" fmla="*/ 10 w 110"/>
                <a:gd name="T63" fmla="*/ 20 h 195"/>
                <a:gd name="T64" fmla="*/ 9 w 110"/>
                <a:gd name="T65" fmla="*/ 17 h 195"/>
                <a:gd name="T66" fmla="*/ 7 w 110"/>
                <a:gd name="T67" fmla="*/ 15 h 195"/>
                <a:gd name="T68" fmla="*/ 9 w 110"/>
                <a:gd name="T69" fmla="*/ 11 h 195"/>
                <a:gd name="T70" fmla="*/ 9 w 110"/>
                <a:gd name="T71" fmla="*/ 11 h 195"/>
                <a:gd name="T72" fmla="*/ 12 w 110"/>
                <a:gd name="T73" fmla="*/ 13 h 195"/>
                <a:gd name="T74" fmla="*/ 13 w 110"/>
                <a:gd name="T75" fmla="*/ 16 h 195"/>
                <a:gd name="T76" fmla="*/ 13 w 110"/>
                <a:gd name="T77" fmla="*/ 15 h 195"/>
                <a:gd name="T78" fmla="*/ 13 w 110"/>
                <a:gd name="T79" fmla="*/ 13 h 195"/>
                <a:gd name="T80" fmla="*/ 11 w 110"/>
                <a:gd name="T81" fmla="*/ 11 h 195"/>
                <a:gd name="T82" fmla="*/ 9 w 110"/>
                <a:gd name="T83" fmla="*/ 9 h 195"/>
                <a:gd name="T84" fmla="*/ 10 w 110"/>
                <a:gd name="T85" fmla="*/ 6 h 195"/>
                <a:gd name="T86" fmla="*/ 13 w 110"/>
                <a:gd name="T87" fmla="*/ 8 h 195"/>
                <a:gd name="T88" fmla="*/ 14 w 110"/>
                <a:gd name="T89" fmla="*/ 10 h 195"/>
                <a:gd name="T90" fmla="*/ 14 w 110"/>
                <a:gd name="T91" fmla="*/ 8 h 195"/>
                <a:gd name="T92" fmla="*/ 11 w 110"/>
                <a:gd name="T93" fmla="*/ 5 h 195"/>
                <a:gd name="T94" fmla="*/ 11 w 110"/>
                <a:gd name="T95" fmla="*/ 2 h 195"/>
                <a:gd name="T96" fmla="*/ 10 w 110"/>
                <a:gd name="T97" fmla="*/ 0 h 1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95"/>
                <a:gd name="T149" fmla="*/ 110 w 110"/>
                <a:gd name="T150" fmla="*/ 195 h 1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95">
                  <a:moveTo>
                    <a:pt x="73" y="10"/>
                  </a:moveTo>
                  <a:lnTo>
                    <a:pt x="73" y="18"/>
                  </a:lnTo>
                  <a:lnTo>
                    <a:pt x="72" y="25"/>
                  </a:lnTo>
                  <a:lnTo>
                    <a:pt x="70" y="29"/>
                  </a:lnTo>
                  <a:lnTo>
                    <a:pt x="67" y="33"/>
                  </a:lnTo>
                  <a:lnTo>
                    <a:pt x="61" y="36"/>
                  </a:lnTo>
                  <a:lnTo>
                    <a:pt x="53" y="40"/>
                  </a:lnTo>
                  <a:lnTo>
                    <a:pt x="45" y="44"/>
                  </a:lnTo>
                  <a:lnTo>
                    <a:pt x="35" y="49"/>
                  </a:lnTo>
                  <a:lnTo>
                    <a:pt x="26" y="53"/>
                  </a:lnTo>
                  <a:lnTo>
                    <a:pt x="19" y="58"/>
                  </a:lnTo>
                  <a:lnTo>
                    <a:pt x="14" y="64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2" y="73"/>
                  </a:lnTo>
                  <a:lnTo>
                    <a:pt x="14" y="72"/>
                  </a:lnTo>
                  <a:lnTo>
                    <a:pt x="17" y="70"/>
                  </a:lnTo>
                  <a:lnTo>
                    <a:pt x="21" y="66"/>
                  </a:lnTo>
                  <a:lnTo>
                    <a:pt x="25" y="61"/>
                  </a:lnTo>
                  <a:lnTo>
                    <a:pt x="31" y="58"/>
                  </a:lnTo>
                  <a:lnTo>
                    <a:pt x="37" y="56"/>
                  </a:lnTo>
                  <a:lnTo>
                    <a:pt x="42" y="52"/>
                  </a:lnTo>
                  <a:lnTo>
                    <a:pt x="49" y="51"/>
                  </a:lnTo>
                  <a:lnTo>
                    <a:pt x="56" y="49"/>
                  </a:lnTo>
                  <a:lnTo>
                    <a:pt x="62" y="49"/>
                  </a:lnTo>
                  <a:lnTo>
                    <a:pt x="61" y="59"/>
                  </a:lnTo>
                  <a:lnTo>
                    <a:pt x="59" y="68"/>
                  </a:lnTo>
                  <a:lnTo>
                    <a:pt x="55" y="75"/>
                  </a:lnTo>
                  <a:lnTo>
                    <a:pt x="53" y="81"/>
                  </a:lnTo>
                  <a:lnTo>
                    <a:pt x="45" y="82"/>
                  </a:lnTo>
                  <a:lnTo>
                    <a:pt x="35" y="86"/>
                  </a:lnTo>
                  <a:lnTo>
                    <a:pt x="29" y="88"/>
                  </a:lnTo>
                  <a:lnTo>
                    <a:pt x="22" y="93"/>
                  </a:lnTo>
                  <a:lnTo>
                    <a:pt x="15" y="97"/>
                  </a:lnTo>
                  <a:lnTo>
                    <a:pt x="10" y="102"/>
                  </a:lnTo>
                  <a:lnTo>
                    <a:pt x="8" y="108"/>
                  </a:lnTo>
                  <a:lnTo>
                    <a:pt x="7" y="113"/>
                  </a:lnTo>
                  <a:lnTo>
                    <a:pt x="7" y="117"/>
                  </a:lnTo>
                  <a:lnTo>
                    <a:pt x="8" y="118"/>
                  </a:lnTo>
                  <a:lnTo>
                    <a:pt x="10" y="116"/>
                  </a:lnTo>
                  <a:lnTo>
                    <a:pt x="11" y="112"/>
                  </a:lnTo>
                  <a:lnTo>
                    <a:pt x="14" y="109"/>
                  </a:lnTo>
                  <a:lnTo>
                    <a:pt x="17" y="105"/>
                  </a:lnTo>
                  <a:lnTo>
                    <a:pt x="23" y="102"/>
                  </a:lnTo>
                  <a:lnTo>
                    <a:pt x="29" y="98"/>
                  </a:lnTo>
                  <a:lnTo>
                    <a:pt x="35" y="95"/>
                  </a:lnTo>
                  <a:lnTo>
                    <a:pt x="42" y="93"/>
                  </a:lnTo>
                  <a:lnTo>
                    <a:pt x="48" y="91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52" y="111"/>
                  </a:lnTo>
                  <a:lnTo>
                    <a:pt x="49" y="119"/>
                  </a:lnTo>
                  <a:lnTo>
                    <a:pt x="46" y="125"/>
                  </a:lnTo>
                  <a:lnTo>
                    <a:pt x="39" y="127"/>
                  </a:lnTo>
                  <a:lnTo>
                    <a:pt x="32" y="129"/>
                  </a:lnTo>
                  <a:lnTo>
                    <a:pt x="26" y="133"/>
                  </a:lnTo>
                  <a:lnTo>
                    <a:pt x="21" y="136"/>
                  </a:lnTo>
                  <a:lnTo>
                    <a:pt x="16" y="141"/>
                  </a:lnTo>
                  <a:lnTo>
                    <a:pt x="12" y="146"/>
                  </a:lnTo>
                  <a:lnTo>
                    <a:pt x="10" y="151"/>
                  </a:lnTo>
                  <a:lnTo>
                    <a:pt x="9" y="157"/>
                  </a:lnTo>
                  <a:lnTo>
                    <a:pt x="17" y="149"/>
                  </a:lnTo>
                  <a:lnTo>
                    <a:pt x="26" y="141"/>
                  </a:lnTo>
                  <a:lnTo>
                    <a:pt x="35" y="135"/>
                  </a:lnTo>
                  <a:lnTo>
                    <a:pt x="42" y="133"/>
                  </a:lnTo>
                  <a:lnTo>
                    <a:pt x="41" y="139"/>
                  </a:lnTo>
                  <a:lnTo>
                    <a:pt x="39" y="146"/>
                  </a:lnTo>
                  <a:lnTo>
                    <a:pt x="35" y="154"/>
                  </a:lnTo>
                  <a:lnTo>
                    <a:pt x="31" y="163"/>
                  </a:lnTo>
                  <a:lnTo>
                    <a:pt x="24" y="171"/>
                  </a:lnTo>
                  <a:lnTo>
                    <a:pt x="18" y="179"/>
                  </a:lnTo>
                  <a:lnTo>
                    <a:pt x="11" y="185"/>
                  </a:lnTo>
                  <a:lnTo>
                    <a:pt x="4" y="189"/>
                  </a:lnTo>
                  <a:lnTo>
                    <a:pt x="1" y="192"/>
                  </a:lnTo>
                  <a:lnTo>
                    <a:pt x="0" y="194"/>
                  </a:lnTo>
                  <a:lnTo>
                    <a:pt x="1" y="195"/>
                  </a:lnTo>
                  <a:lnTo>
                    <a:pt x="6" y="194"/>
                  </a:lnTo>
                  <a:lnTo>
                    <a:pt x="10" y="192"/>
                  </a:lnTo>
                  <a:lnTo>
                    <a:pt x="16" y="188"/>
                  </a:lnTo>
                  <a:lnTo>
                    <a:pt x="23" y="183"/>
                  </a:lnTo>
                  <a:lnTo>
                    <a:pt x="30" y="174"/>
                  </a:lnTo>
                  <a:lnTo>
                    <a:pt x="37" y="166"/>
                  </a:lnTo>
                  <a:lnTo>
                    <a:pt x="44" y="156"/>
                  </a:lnTo>
                  <a:lnTo>
                    <a:pt x="48" y="144"/>
                  </a:lnTo>
                  <a:lnTo>
                    <a:pt x="52" y="133"/>
                  </a:lnTo>
                  <a:lnTo>
                    <a:pt x="60" y="135"/>
                  </a:lnTo>
                  <a:lnTo>
                    <a:pt x="67" y="141"/>
                  </a:lnTo>
                  <a:lnTo>
                    <a:pt x="71" y="149"/>
                  </a:lnTo>
                  <a:lnTo>
                    <a:pt x="71" y="156"/>
                  </a:lnTo>
                  <a:lnTo>
                    <a:pt x="69" y="163"/>
                  </a:lnTo>
                  <a:lnTo>
                    <a:pt x="69" y="168"/>
                  </a:lnTo>
                  <a:lnTo>
                    <a:pt x="70" y="169"/>
                  </a:lnTo>
                  <a:lnTo>
                    <a:pt x="73" y="165"/>
                  </a:lnTo>
                  <a:lnTo>
                    <a:pt x="76" y="162"/>
                  </a:lnTo>
                  <a:lnTo>
                    <a:pt x="78" y="158"/>
                  </a:lnTo>
                  <a:lnTo>
                    <a:pt x="78" y="155"/>
                  </a:lnTo>
                  <a:lnTo>
                    <a:pt x="77" y="150"/>
                  </a:lnTo>
                  <a:lnTo>
                    <a:pt x="73" y="142"/>
                  </a:lnTo>
                  <a:lnTo>
                    <a:pt x="69" y="134"/>
                  </a:lnTo>
                  <a:lnTo>
                    <a:pt x="64" y="128"/>
                  </a:lnTo>
                  <a:lnTo>
                    <a:pt x="61" y="125"/>
                  </a:lnTo>
                  <a:lnTo>
                    <a:pt x="63" y="116"/>
                  </a:lnTo>
                  <a:lnTo>
                    <a:pt x="64" y="105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8" y="85"/>
                  </a:lnTo>
                  <a:lnTo>
                    <a:pt x="69" y="85"/>
                  </a:lnTo>
                  <a:lnTo>
                    <a:pt x="72" y="86"/>
                  </a:lnTo>
                  <a:lnTo>
                    <a:pt x="78" y="88"/>
                  </a:lnTo>
                  <a:lnTo>
                    <a:pt x="85" y="93"/>
                  </a:lnTo>
                  <a:lnTo>
                    <a:pt x="91" y="98"/>
                  </a:lnTo>
                  <a:lnTo>
                    <a:pt x="97" y="108"/>
                  </a:lnTo>
                  <a:lnTo>
                    <a:pt x="99" y="120"/>
                  </a:lnTo>
                  <a:lnTo>
                    <a:pt x="100" y="125"/>
                  </a:lnTo>
                  <a:lnTo>
                    <a:pt x="101" y="126"/>
                  </a:lnTo>
                  <a:lnTo>
                    <a:pt x="103" y="125"/>
                  </a:lnTo>
                  <a:lnTo>
                    <a:pt x="103" y="119"/>
                  </a:lnTo>
                  <a:lnTo>
                    <a:pt x="103" y="114"/>
                  </a:lnTo>
                  <a:lnTo>
                    <a:pt x="102" y="109"/>
                  </a:lnTo>
                  <a:lnTo>
                    <a:pt x="100" y="101"/>
                  </a:lnTo>
                  <a:lnTo>
                    <a:pt x="97" y="94"/>
                  </a:lnTo>
                  <a:lnTo>
                    <a:pt x="92" y="87"/>
                  </a:lnTo>
                  <a:lnTo>
                    <a:pt x="85" y="81"/>
                  </a:lnTo>
                  <a:lnTo>
                    <a:pt x="78" y="75"/>
                  </a:lnTo>
                  <a:lnTo>
                    <a:pt x="69" y="73"/>
                  </a:lnTo>
                  <a:lnTo>
                    <a:pt x="71" y="67"/>
                  </a:lnTo>
                  <a:lnTo>
                    <a:pt x="73" y="59"/>
                  </a:lnTo>
                  <a:lnTo>
                    <a:pt x="76" y="52"/>
                  </a:lnTo>
                  <a:lnTo>
                    <a:pt x="76" y="48"/>
                  </a:lnTo>
                  <a:lnTo>
                    <a:pt x="85" y="50"/>
                  </a:lnTo>
                  <a:lnTo>
                    <a:pt x="95" y="53"/>
                  </a:lnTo>
                  <a:lnTo>
                    <a:pt x="102" y="60"/>
                  </a:lnTo>
                  <a:lnTo>
                    <a:pt x="107" y="71"/>
                  </a:lnTo>
                  <a:lnTo>
                    <a:pt x="108" y="75"/>
                  </a:lnTo>
                  <a:lnTo>
                    <a:pt x="109" y="76"/>
                  </a:lnTo>
                  <a:lnTo>
                    <a:pt x="110" y="74"/>
                  </a:lnTo>
                  <a:lnTo>
                    <a:pt x="110" y="68"/>
                  </a:lnTo>
                  <a:lnTo>
                    <a:pt x="107" y="59"/>
                  </a:lnTo>
                  <a:lnTo>
                    <a:pt x="100" y="49"/>
                  </a:lnTo>
                  <a:lnTo>
                    <a:pt x="91" y="40"/>
                  </a:lnTo>
                  <a:lnTo>
                    <a:pt x="82" y="36"/>
                  </a:lnTo>
                  <a:lnTo>
                    <a:pt x="82" y="27"/>
                  </a:lnTo>
                  <a:lnTo>
                    <a:pt x="82" y="19"/>
                  </a:lnTo>
                  <a:lnTo>
                    <a:pt x="82" y="12"/>
                  </a:lnTo>
                  <a:lnTo>
                    <a:pt x="82" y="5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5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273"/>
            <p:cNvSpPr>
              <a:spLocks/>
            </p:cNvSpPr>
            <p:nvPr/>
          </p:nvSpPr>
          <p:spPr bwMode="auto">
            <a:xfrm>
              <a:off x="18" y="145"/>
              <a:ext cx="89" cy="50"/>
            </a:xfrm>
            <a:custGeom>
              <a:avLst/>
              <a:gdLst>
                <a:gd name="T0" fmla="*/ 19 w 177"/>
                <a:gd name="T1" fmla="*/ 0 h 101"/>
                <a:gd name="T2" fmla="*/ 18 w 177"/>
                <a:gd name="T3" fmla="*/ 1 h 101"/>
                <a:gd name="T4" fmla="*/ 15 w 177"/>
                <a:gd name="T5" fmla="*/ 2 h 101"/>
                <a:gd name="T6" fmla="*/ 14 w 177"/>
                <a:gd name="T7" fmla="*/ 3 h 101"/>
                <a:gd name="T8" fmla="*/ 13 w 177"/>
                <a:gd name="T9" fmla="*/ 3 h 101"/>
                <a:gd name="T10" fmla="*/ 12 w 177"/>
                <a:gd name="T11" fmla="*/ 2 h 101"/>
                <a:gd name="T12" fmla="*/ 10 w 177"/>
                <a:gd name="T13" fmla="*/ 2 h 101"/>
                <a:gd name="T14" fmla="*/ 9 w 177"/>
                <a:gd name="T15" fmla="*/ 2 h 101"/>
                <a:gd name="T16" fmla="*/ 8 w 177"/>
                <a:gd name="T17" fmla="*/ 2 h 101"/>
                <a:gd name="T18" fmla="*/ 8 w 177"/>
                <a:gd name="T19" fmla="*/ 2 h 101"/>
                <a:gd name="T20" fmla="*/ 9 w 177"/>
                <a:gd name="T21" fmla="*/ 2 h 101"/>
                <a:gd name="T22" fmla="*/ 12 w 177"/>
                <a:gd name="T23" fmla="*/ 4 h 101"/>
                <a:gd name="T24" fmla="*/ 12 w 177"/>
                <a:gd name="T25" fmla="*/ 5 h 101"/>
                <a:gd name="T26" fmla="*/ 11 w 177"/>
                <a:gd name="T27" fmla="*/ 6 h 101"/>
                <a:gd name="T28" fmla="*/ 9 w 177"/>
                <a:gd name="T29" fmla="*/ 6 h 101"/>
                <a:gd name="T30" fmla="*/ 8 w 177"/>
                <a:gd name="T31" fmla="*/ 6 h 101"/>
                <a:gd name="T32" fmla="*/ 6 w 177"/>
                <a:gd name="T33" fmla="*/ 5 h 101"/>
                <a:gd name="T34" fmla="*/ 4 w 177"/>
                <a:gd name="T35" fmla="*/ 5 h 101"/>
                <a:gd name="T36" fmla="*/ 4 w 177"/>
                <a:gd name="T37" fmla="*/ 6 h 101"/>
                <a:gd name="T38" fmla="*/ 5 w 177"/>
                <a:gd name="T39" fmla="*/ 6 h 101"/>
                <a:gd name="T40" fmla="*/ 7 w 177"/>
                <a:gd name="T41" fmla="*/ 6 h 101"/>
                <a:gd name="T42" fmla="*/ 8 w 177"/>
                <a:gd name="T43" fmla="*/ 7 h 101"/>
                <a:gd name="T44" fmla="*/ 8 w 177"/>
                <a:gd name="T45" fmla="*/ 8 h 101"/>
                <a:gd name="T46" fmla="*/ 6 w 177"/>
                <a:gd name="T47" fmla="*/ 9 h 101"/>
                <a:gd name="T48" fmla="*/ 4 w 177"/>
                <a:gd name="T49" fmla="*/ 9 h 101"/>
                <a:gd name="T50" fmla="*/ 2 w 177"/>
                <a:gd name="T51" fmla="*/ 10 h 101"/>
                <a:gd name="T52" fmla="*/ 1 w 177"/>
                <a:gd name="T53" fmla="*/ 10 h 101"/>
                <a:gd name="T54" fmla="*/ 1 w 177"/>
                <a:gd name="T55" fmla="*/ 10 h 101"/>
                <a:gd name="T56" fmla="*/ 2 w 177"/>
                <a:gd name="T57" fmla="*/ 10 h 101"/>
                <a:gd name="T58" fmla="*/ 4 w 177"/>
                <a:gd name="T59" fmla="*/ 10 h 101"/>
                <a:gd name="T60" fmla="*/ 6 w 177"/>
                <a:gd name="T61" fmla="*/ 10 h 101"/>
                <a:gd name="T62" fmla="*/ 9 w 177"/>
                <a:gd name="T63" fmla="*/ 9 h 101"/>
                <a:gd name="T64" fmla="*/ 10 w 177"/>
                <a:gd name="T65" fmla="*/ 9 h 101"/>
                <a:gd name="T66" fmla="*/ 10 w 177"/>
                <a:gd name="T67" fmla="*/ 11 h 101"/>
                <a:gd name="T68" fmla="*/ 9 w 177"/>
                <a:gd name="T69" fmla="*/ 12 h 101"/>
                <a:gd name="T70" fmla="*/ 10 w 177"/>
                <a:gd name="T71" fmla="*/ 12 h 101"/>
                <a:gd name="T72" fmla="*/ 11 w 177"/>
                <a:gd name="T73" fmla="*/ 11 h 101"/>
                <a:gd name="T74" fmla="*/ 11 w 177"/>
                <a:gd name="T75" fmla="*/ 9 h 101"/>
                <a:gd name="T76" fmla="*/ 12 w 177"/>
                <a:gd name="T77" fmla="*/ 7 h 101"/>
                <a:gd name="T78" fmla="*/ 14 w 177"/>
                <a:gd name="T79" fmla="*/ 5 h 101"/>
                <a:gd name="T80" fmla="*/ 16 w 177"/>
                <a:gd name="T81" fmla="*/ 5 h 101"/>
                <a:gd name="T82" fmla="*/ 16 w 177"/>
                <a:gd name="T83" fmla="*/ 8 h 101"/>
                <a:gd name="T84" fmla="*/ 16 w 177"/>
                <a:gd name="T85" fmla="*/ 9 h 101"/>
                <a:gd name="T86" fmla="*/ 16 w 177"/>
                <a:gd name="T87" fmla="*/ 9 h 101"/>
                <a:gd name="T88" fmla="*/ 17 w 177"/>
                <a:gd name="T89" fmla="*/ 8 h 101"/>
                <a:gd name="T90" fmla="*/ 17 w 177"/>
                <a:gd name="T91" fmla="*/ 5 h 101"/>
                <a:gd name="T92" fmla="*/ 17 w 177"/>
                <a:gd name="T93" fmla="*/ 3 h 101"/>
                <a:gd name="T94" fmla="*/ 18 w 177"/>
                <a:gd name="T95" fmla="*/ 2 h 101"/>
                <a:gd name="T96" fmla="*/ 20 w 177"/>
                <a:gd name="T97" fmla="*/ 1 h 101"/>
                <a:gd name="T98" fmla="*/ 22 w 177"/>
                <a:gd name="T99" fmla="*/ 0 h 101"/>
                <a:gd name="T100" fmla="*/ 22 w 177"/>
                <a:gd name="T101" fmla="*/ 0 h 101"/>
                <a:gd name="T102" fmla="*/ 21 w 177"/>
                <a:gd name="T103" fmla="*/ 0 h 1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7"/>
                <a:gd name="T157" fmla="*/ 0 h 101"/>
                <a:gd name="T158" fmla="*/ 177 w 177"/>
                <a:gd name="T159" fmla="*/ 101 h 1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7" h="101">
                  <a:moveTo>
                    <a:pt x="157" y="3"/>
                  </a:moveTo>
                  <a:lnTo>
                    <a:pt x="152" y="5"/>
                  </a:lnTo>
                  <a:lnTo>
                    <a:pt x="145" y="7"/>
                  </a:lnTo>
                  <a:lnTo>
                    <a:pt x="137" y="11"/>
                  </a:lnTo>
                  <a:lnTo>
                    <a:pt x="128" y="14"/>
                  </a:lnTo>
                  <a:lnTo>
                    <a:pt x="119" y="19"/>
                  </a:lnTo>
                  <a:lnTo>
                    <a:pt x="113" y="22"/>
                  </a:lnTo>
                  <a:lnTo>
                    <a:pt x="107" y="25"/>
                  </a:lnTo>
                  <a:lnTo>
                    <a:pt x="105" y="27"/>
                  </a:lnTo>
                  <a:lnTo>
                    <a:pt x="101" y="25"/>
                  </a:lnTo>
                  <a:lnTo>
                    <a:pt x="96" y="21"/>
                  </a:lnTo>
                  <a:lnTo>
                    <a:pt x="91" y="20"/>
                  </a:lnTo>
                  <a:lnTo>
                    <a:pt x="85" y="18"/>
                  </a:lnTo>
                  <a:lnTo>
                    <a:pt x="78" y="18"/>
                  </a:lnTo>
                  <a:lnTo>
                    <a:pt x="72" y="17"/>
                  </a:lnTo>
                  <a:lnTo>
                    <a:pt x="66" y="18"/>
                  </a:lnTo>
                  <a:lnTo>
                    <a:pt x="61" y="19"/>
                  </a:lnTo>
                  <a:lnTo>
                    <a:pt x="57" y="21"/>
                  </a:lnTo>
                  <a:lnTo>
                    <a:pt x="58" y="22"/>
                  </a:lnTo>
                  <a:lnTo>
                    <a:pt x="61" y="22"/>
                  </a:lnTo>
                  <a:lnTo>
                    <a:pt x="65" y="22"/>
                  </a:lnTo>
                  <a:lnTo>
                    <a:pt x="72" y="23"/>
                  </a:lnTo>
                  <a:lnTo>
                    <a:pt x="83" y="27"/>
                  </a:lnTo>
                  <a:lnTo>
                    <a:pt x="91" y="32"/>
                  </a:lnTo>
                  <a:lnTo>
                    <a:pt x="96" y="35"/>
                  </a:lnTo>
                  <a:lnTo>
                    <a:pt x="93" y="40"/>
                  </a:lnTo>
                  <a:lnTo>
                    <a:pt x="88" y="44"/>
                  </a:lnTo>
                  <a:lnTo>
                    <a:pt x="83" y="49"/>
                  </a:lnTo>
                  <a:lnTo>
                    <a:pt x="79" y="51"/>
                  </a:lnTo>
                  <a:lnTo>
                    <a:pt x="72" y="50"/>
                  </a:lnTo>
                  <a:lnTo>
                    <a:pt x="65" y="49"/>
                  </a:lnTo>
                  <a:lnTo>
                    <a:pt x="57" y="48"/>
                  </a:lnTo>
                  <a:lnTo>
                    <a:pt x="49" y="46"/>
                  </a:lnTo>
                  <a:lnTo>
                    <a:pt x="41" y="45"/>
                  </a:lnTo>
                  <a:lnTo>
                    <a:pt x="34" y="45"/>
                  </a:lnTo>
                  <a:lnTo>
                    <a:pt x="28" y="46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3" y="49"/>
                  </a:lnTo>
                  <a:lnTo>
                    <a:pt x="39" y="50"/>
                  </a:lnTo>
                  <a:lnTo>
                    <a:pt x="45" y="51"/>
                  </a:lnTo>
                  <a:lnTo>
                    <a:pt x="50" y="52"/>
                  </a:lnTo>
                  <a:lnTo>
                    <a:pt x="56" y="53"/>
                  </a:lnTo>
                  <a:lnTo>
                    <a:pt x="61" y="56"/>
                  </a:lnTo>
                  <a:lnTo>
                    <a:pt x="65" y="58"/>
                  </a:lnTo>
                  <a:lnTo>
                    <a:pt x="60" y="64"/>
                  </a:lnTo>
                  <a:lnTo>
                    <a:pt x="53" y="68"/>
                  </a:lnTo>
                  <a:lnTo>
                    <a:pt x="45" y="73"/>
                  </a:lnTo>
                  <a:lnTo>
                    <a:pt x="37" y="76"/>
                  </a:lnTo>
                  <a:lnTo>
                    <a:pt x="28" y="79"/>
                  </a:lnTo>
                  <a:lnTo>
                    <a:pt x="19" y="80"/>
                  </a:lnTo>
                  <a:lnTo>
                    <a:pt x="12" y="81"/>
                  </a:lnTo>
                  <a:lnTo>
                    <a:pt x="7" y="81"/>
                  </a:lnTo>
                  <a:lnTo>
                    <a:pt x="2" y="81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5"/>
                  </a:lnTo>
                  <a:lnTo>
                    <a:pt x="11" y="85"/>
                  </a:lnTo>
                  <a:lnTo>
                    <a:pt x="18" y="85"/>
                  </a:lnTo>
                  <a:lnTo>
                    <a:pt x="27" y="83"/>
                  </a:lnTo>
                  <a:lnTo>
                    <a:pt x="37" y="82"/>
                  </a:lnTo>
                  <a:lnTo>
                    <a:pt x="47" y="80"/>
                  </a:lnTo>
                  <a:lnTo>
                    <a:pt x="56" y="76"/>
                  </a:lnTo>
                  <a:lnTo>
                    <a:pt x="65" y="72"/>
                  </a:lnTo>
                  <a:lnTo>
                    <a:pt x="73" y="66"/>
                  </a:lnTo>
                  <a:lnTo>
                    <a:pt x="78" y="73"/>
                  </a:lnTo>
                  <a:lnTo>
                    <a:pt x="79" y="81"/>
                  </a:lnTo>
                  <a:lnTo>
                    <a:pt x="77" y="89"/>
                  </a:lnTo>
                  <a:lnTo>
                    <a:pt x="72" y="97"/>
                  </a:lnTo>
                  <a:lnTo>
                    <a:pt x="70" y="100"/>
                  </a:lnTo>
                  <a:lnTo>
                    <a:pt x="70" y="101"/>
                  </a:lnTo>
                  <a:lnTo>
                    <a:pt x="73" y="101"/>
                  </a:lnTo>
                  <a:lnTo>
                    <a:pt x="77" y="98"/>
                  </a:lnTo>
                  <a:lnTo>
                    <a:pt x="81" y="94"/>
                  </a:lnTo>
                  <a:lnTo>
                    <a:pt x="85" y="85"/>
                  </a:lnTo>
                  <a:lnTo>
                    <a:pt x="86" y="74"/>
                  </a:lnTo>
                  <a:lnTo>
                    <a:pt x="85" y="64"/>
                  </a:lnTo>
                  <a:lnTo>
                    <a:pt x="93" y="56"/>
                  </a:lnTo>
                  <a:lnTo>
                    <a:pt x="101" y="46"/>
                  </a:lnTo>
                  <a:lnTo>
                    <a:pt x="109" y="40"/>
                  </a:lnTo>
                  <a:lnTo>
                    <a:pt x="118" y="36"/>
                  </a:lnTo>
                  <a:lnTo>
                    <a:pt x="123" y="43"/>
                  </a:lnTo>
                  <a:lnTo>
                    <a:pt x="125" y="52"/>
                  </a:lnTo>
                  <a:lnTo>
                    <a:pt x="125" y="64"/>
                  </a:lnTo>
                  <a:lnTo>
                    <a:pt x="123" y="73"/>
                  </a:lnTo>
                  <a:lnTo>
                    <a:pt x="122" y="76"/>
                  </a:lnTo>
                  <a:lnTo>
                    <a:pt x="123" y="78"/>
                  </a:lnTo>
                  <a:lnTo>
                    <a:pt x="125" y="78"/>
                  </a:lnTo>
                  <a:lnTo>
                    <a:pt x="128" y="74"/>
                  </a:lnTo>
                  <a:lnTo>
                    <a:pt x="131" y="66"/>
                  </a:lnTo>
                  <a:lnTo>
                    <a:pt x="133" y="56"/>
                  </a:lnTo>
                  <a:lnTo>
                    <a:pt x="132" y="43"/>
                  </a:lnTo>
                  <a:lnTo>
                    <a:pt x="129" y="30"/>
                  </a:lnTo>
                  <a:lnTo>
                    <a:pt x="132" y="27"/>
                  </a:lnTo>
                  <a:lnTo>
                    <a:pt x="138" y="23"/>
                  </a:lnTo>
                  <a:lnTo>
                    <a:pt x="144" y="19"/>
                  </a:lnTo>
                  <a:lnTo>
                    <a:pt x="152" y="14"/>
                  </a:lnTo>
                  <a:lnTo>
                    <a:pt x="160" y="10"/>
                  </a:lnTo>
                  <a:lnTo>
                    <a:pt x="167" y="6"/>
                  </a:lnTo>
                  <a:lnTo>
                    <a:pt x="172" y="4"/>
                  </a:lnTo>
                  <a:lnTo>
                    <a:pt x="177" y="2"/>
                  </a:lnTo>
                  <a:lnTo>
                    <a:pt x="174" y="0"/>
                  </a:lnTo>
                  <a:lnTo>
                    <a:pt x="168" y="2"/>
                  </a:lnTo>
                  <a:lnTo>
                    <a:pt x="161" y="3"/>
                  </a:lnTo>
                  <a:lnTo>
                    <a:pt x="157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274"/>
            <p:cNvSpPr>
              <a:spLocks/>
            </p:cNvSpPr>
            <p:nvPr/>
          </p:nvSpPr>
          <p:spPr bwMode="auto">
            <a:xfrm>
              <a:off x="141" y="117"/>
              <a:ext cx="8" cy="9"/>
            </a:xfrm>
            <a:custGeom>
              <a:avLst/>
              <a:gdLst>
                <a:gd name="T0" fmla="*/ 1 w 16"/>
                <a:gd name="T1" fmla="*/ 1 h 17"/>
                <a:gd name="T2" fmla="*/ 1 w 16"/>
                <a:gd name="T3" fmla="*/ 0 h 17"/>
                <a:gd name="T4" fmla="*/ 1 w 16"/>
                <a:gd name="T5" fmla="*/ 0 h 17"/>
                <a:gd name="T6" fmla="*/ 1 w 16"/>
                <a:gd name="T7" fmla="*/ 1 h 17"/>
                <a:gd name="T8" fmla="*/ 1 w 16"/>
                <a:gd name="T9" fmla="*/ 1 h 17"/>
                <a:gd name="T10" fmla="*/ 2 w 16"/>
                <a:gd name="T11" fmla="*/ 1 h 17"/>
                <a:gd name="T12" fmla="*/ 2 w 16"/>
                <a:gd name="T13" fmla="*/ 2 h 17"/>
                <a:gd name="T14" fmla="*/ 1 w 16"/>
                <a:gd name="T15" fmla="*/ 2 h 17"/>
                <a:gd name="T16" fmla="*/ 1 w 16"/>
                <a:gd name="T17" fmla="*/ 2 h 17"/>
                <a:gd name="T18" fmla="*/ 1 w 16"/>
                <a:gd name="T19" fmla="*/ 3 h 17"/>
                <a:gd name="T20" fmla="*/ 1 w 16"/>
                <a:gd name="T21" fmla="*/ 3 h 17"/>
                <a:gd name="T22" fmla="*/ 1 w 16"/>
                <a:gd name="T23" fmla="*/ 2 h 17"/>
                <a:gd name="T24" fmla="*/ 1 w 16"/>
                <a:gd name="T25" fmla="*/ 2 h 17"/>
                <a:gd name="T26" fmla="*/ 1 w 16"/>
                <a:gd name="T27" fmla="*/ 2 h 17"/>
                <a:gd name="T28" fmla="*/ 0 w 16"/>
                <a:gd name="T29" fmla="*/ 1 h 17"/>
                <a:gd name="T30" fmla="*/ 0 w 16"/>
                <a:gd name="T31" fmla="*/ 1 h 17"/>
                <a:gd name="T32" fmla="*/ 1 w 16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7"/>
                <a:gd name="T53" fmla="*/ 16 w 16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7">
                  <a:moveTo>
                    <a:pt x="2" y="1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5" y="14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275"/>
            <p:cNvSpPr>
              <a:spLocks/>
            </p:cNvSpPr>
            <p:nvPr/>
          </p:nvSpPr>
          <p:spPr bwMode="auto">
            <a:xfrm>
              <a:off x="139" y="137"/>
              <a:ext cx="7" cy="6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0 h 12"/>
                <a:gd name="T4" fmla="*/ 1 w 14"/>
                <a:gd name="T5" fmla="*/ 0 h 12"/>
                <a:gd name="T6" fmla="*/ 2 w 14"/>
                <a:gd name="T7" fmla="*/ 1 h 12"/>
                <a:gd name="T8" fmla="*/ 2 w 14"/>
                <a:gd name="T9" fmla="*/ 1 h 12"/>
                <a:gd name="T10" fmla="*/ 2 w 14"/>
                <a:gd name="T11" fmla="*/ 1 h 12"/>
                <a:gd name="T12" fmla="*/ 2 w 14"/>
                <a:gd name="T13" fmla="*/ 1 h 12"/>
                <a:gd name="T14" fmla="*/ 2 w 14"/>
                <a:gd name="T15" fmla="*/ 1 h 12"/>
                <a:gd name="T16" fmla="*/ 2 w 14"/>
                <a:gd name="T17" fmla="*/ 2 h 12"/>
                <a:gd name="T18" fmla="*/ 2 w 14"/>
                <a:gd name="T19" fmla="*/ 2 h 12"/>
                <a:gd name="T20" fmla="*/ 1 w 14"/>
                <a:gd name="T21" fmla="*/ 2 h 12"/>
                <a:gd name="T22" fmla="*/ 1 w 14"/>
                <a:gd name="T23" fmla="*/ 2 h 12"/>
                <a:gd name="T24" fmla="*/ 1 w 14"/>
                <a:gd name="T25" fmla="*/ 2 h 12"/>
                <a:gd name="T26" fmla="*/ 1 w 14"/>
                <a:gd name="T27" fmla="*/ 1 h 12"/>
                <a:gd name="T28" fmla="*/ 0 w 14"/>
                <a:gd name="T29" fmla="*/ 1 h 12"/>
                <a:gd name="T30" fmla="*/ 0 w 14"/>
                <a:gd name="T31" fmla="*/ 1 h 12"/>
                <a:gd name="T32" fmla="*/ 1 w 14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2"/>
                <a:gd name="T53" fmla="*/ 14 w 1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2">
                  <a:moveTo>
                    <a:pt x="1" y="2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276"/>
            <p:cNvSpPr>
              <a:spLocks/>
            </p:cNvSpPr>
            <p:nvPr/>
          </p:nvSpPr>
          <p:spPr bwMode="auto">
            <a:xfrm>
              <a:off x="154" y="151"/>
              <a:ext cx="10" cy="9"/>
            </a:xfrm>
            <a:custGeom>
              <a:avLst/>
              <a:gdLst>
                <a:gd name="T0" fmla="*/ 1 w 18"/>
                <a:gd name="T1" fmla="*/ 1 h 17"/>
                <a:gd name="T2" fmla="*/ 1 w 18"/>
                <a:gd name="T3" fmla="*/ 1 h 17"/>
                <a:gd name="T4" fmla="*/ 2 w 18"/>
                <a:gd name="T5" fmla="*/ 0 h 17"/>
                <a:gd name="T6" fmla="*/ 2 w 18"/>
                <a:gd name="T7" fmla="*/ 0 h 17"/>
                <a:gd name="T8" fmla="*/ 2 w 18"/>
                <a:gd name="T9" fmla="*/ 1 h 17"/>
                <a:gd name="T10" fmla="*/ 3 w 18"/>
                <a:gd name="T11" fmla="*/ 1 h 17"/>
                <a:gd name="T12" fmla="*/ 3 w 18"/>
                <a:gd name="T13" fmla="*/ 1 h 17"/>
                <a:gd name="T14" fmla="*/ 3 w 18"/>
                <a:gd name="T15" fmla="*/ 2 h 17"/>
                <a:gd name="T16" fmla="*/ 3 w 18"/>
                <a:gd name="T17" fmla="*/ 2 h 17"/>
                <a:gd name="T18" fmla="*/ 2 w 18"/>
                <a:gd name="T19" fmla="*/ 2 h 17"/>
                <a:gd name="T20" fmla="*/ 2 w 18"/>
                <a:gd name="T21" fmla="*/ 3 h 17"/>
                <a:gd name="T22" fmla="*/ 1 w 18"/>
                <a:gd name="T23" fmla="*/ 3 h 17"/>
                <a:gd name="T24" fmla="*/ 1 w 18"/>
                <a:gd name="T25" fmla="*/ 2 h 17"/>
                <a:gd name="T26" fmla="*/ 1 w 18"/>
                <a:gd name="T27" fmla="*/ 2 h 17"/>
                <a:gd name="T28" fmla="*/ 0 w 18"/>
                <a:gd name="T29" fmla="*/ 2 h 17"/>
                <a:gd name="T30" fmla="*/ 0 w 18"/>
                <a:gd name="T31" fmla="*/ 1 h 17"/>
                <a:gd name="T32" fmla="*/ 1 w 18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2" y="5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277"/>
            <p:cNvSpPr>
              <a:spLocks/>
            </p:cNvSpPr>
            <p:nvPr/>
          </p:nvSpPr>
          <p:spPr bwMode="auto">
            <a:xfrm>
              <a:off x="120" y="148"/>
              <a:ext cx="11" cy="9"/>
            </a:xfrm>
            <a:custGeom>
              <a:avLst/>
              <a:gdLst>
                <a:gd name="T0" fmla="*/ 2 w 20"/>
                <a:gd name="T1" fmla="*/ 0 h 20"/>
                <a:gd name="T2" fmla="*/ 2 w 20"/>
                <a:gd name="T3" fmla="*/ 0 h 20"/>
                <a:gd name="T4" fmla="*/ 3 w 20"/>
                <a:gd name="T5" fmla="*/ 0 h 20"/>
                <a:gd name="T6" fmla="*/ 3 w 20"/>
                <a:gd name="T7" fmla="*/ 0 h 20"/>
                <a:gd name="T8" fmla="*/ 3 w 20"/>
                <a:gd name="T9" fmla="*/ 1 h 20"/>
                <a:gd name="T10" fmla="*/ 3 w 20"/>
                <a:gd name="T11" fmla="*/ 1 h 20"/>
                <a:gd name="T12" fmla="*/ 3 w 20"/>
                <a:gd name="T13" fmla="*/ 2 h 20"/>
                <a:gd name="T14" fmla="*/ 2 w 20"/>
                <a:gd name="T15" fmla="*/ 2 h 20"/>
                <a:gd name="T16" fmla="*/ 2 w 20"/>
                <a:gd name="T17" fmla="*/ 2 h 20"/>
                <a:gd name="T18" fmla="*/ 1 w 20"/>
                <a:gd name="T19" fmla="*/ 2 h 20"/>
                <a:gd name="T20" fmla="*/ 1 w 20"/>
                <a:gd name="T21" fmla="*/ 2 h 20"/>
                <a:gd name="T22" fmla="*/ 1 w 20"/>
                <a:gd name="T23" fmla="*/ 1 h 20"/>
                <a:gd name="T24" fmla="*/ 0 w 20"/>
                <a:gd name="T25" fmla="*/ 1 h 20"/>
                <a:gd name="T26" fmla="*/ 1 w 20"/>
                <a:gd name="T27" fmla="*/ 1 h 20"/>
                <a:gd name="T28" fmla="*/ 1 w 20"/>
                <a:gd name="T29" fmla="*/ 0 h 20"/>
                <a:gd name="T30" fmla="*/ 1 w 20"/>
                <a:gd name="T31" fmla="*/ 0 h 20"/>
                <a:gd name="T32" fmla="*/ 2 w 20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0"/>
                <a:gd name="T53" fmla="*/ 20 w 2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0">
                  <a:moveTo>
                    <a:pt x="10" y="0"/>
                  </a:moveTo>
                  <a:lnTo>
                    <a:pt x="15" y="1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20"/>
                  </a:lnTo>
                  <a:lnTo>
                    <a:pt x="11" y="20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4"/>
                  </a:lnTo>
                  <a:lnTo>
                    <a:pt x="5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278"/>
            <p:cNvSpPr>
              <a:spLocks/>
            </p:cNvSpPr>
            <p:nvPr/>
          </p:nvSpPr>
          <p:spPr bwMode="auto">
            <a:xfrm>
              <a:off x="115" y="126"/>
              <a:ext cx="11" cy="9"/>
            </a:xfrm>
            <a:custGeom>
              <a:avLst/>
              <a:gdLst>
                <a:gd name="T0" fmla="*/ 0 w 21"/>
                <a:gd name="T1" fmla="*/ 1 h 19"/>
                <a:gd name="T2" fmla="*/ 0 w 21"/>
                <a:gd name="T3" fmla="*/ 0 h 19"/>
                <a:gd name="T4" fmla="*/ 1 w 21"/>
                <a:gd name="T5" fmla="*/ 0 h 19"/>
                <a:gd name="T6" fmla="*/ 1 w 21"/>
                <a:gd name="T7" fmla="*/ 0 h 19"/>
                <a:gd name="T8" fmla="*/ 2 w 21"/>
                <a:gd name="T9" fmla="*/ 0 h 19"/>
                <a:gd name="T10" fmla="*/ 2 w 21"/>
                <a:gd name="T11" fmla="*/ 0 h 19"/>
                <a:gd name="T12" fmla="*/ 3 w 21"/>
                <a:gd name="T13" fmla="*/ 0 h 19"/>
                <a:gd name="T14" fmla="*/ 3 w 21"/>
                <a:gd name="T15" fmla="*/ 0 h 19"/>
                <a:gd name="T16" fmla="*/ 3 w 21"/>
                <a:gd name="T17" fmla="*/ 0 h 19"/>
                <a:gd name="T18" fmla="*/ 3 w 21"/>
                <a:gd name="T19" fmla="*/ 1 h 19"/>
                <a:gd name="T20" fmla="*/ 3 w 21"/>
                <a:gd name="T21" fmla="*/ 1 h 19"/>
                <a:gd name="T22" fmla="*/ 3 w 21"/>
                <a:gd name="T23" fmla="*/ 2 h 19"/>
                <a:gd name="T24" fmla="*/ 2 w 21"/>
                <a:gd name="T25" fmla="*/ 2 h 19"/>
                <a:gd name="T26" fmla="*/ 2 w 21"/>
                <a:gd name="T27" fmla="*/ 2 h 19"/>
                <a:gd name="T28" fmla="*/ 1 w 21"/>
                <a:gd name="T29" fmla="*/ 2 h 19"/>
                <a:gd name="T30" fmla="*/ 1 w 21"/>
                <a:gd name="T31" fmla="*/ 1 h 19"/>
                <a:gd name="T32" fmla="*/ 0 w 21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0" y="11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0" y="13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6" y="18"/>
                  </a:lnTo>
                  <a:lnTo>
                    <a:pt x="3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279"/>
            <p:cNvSpPr>
              <a:spLocks/>
            </p:cNvSpPr>
            <p:nvPr/>
          </p:nvSpPr>
          <p:spPr bwMode="auto">
            <a:xfrm>
              <a:off x="100" y="126"/>
              <a:ext cx="8" cy="8"/>
            </a:xfrm>
            <a:custGeom>
              <a:avLst/>
              <a:gdLst>
                <a:gd name="T0" fmla="*/ 0 w 18"/>
                <a:gd name="T1" fmla="*/ 1 h 16"/>
                <a:gd name="T2" fmla="*/ 0 w 18"/>
                <a:gd name="T3" fmla="*/ 1 h 16"/>
                <a:gd name="T4" fmla="*/ 0 w 18"/>
                <a:gd name="T5" fmla="*/ 1 h 16"/>
                <a:gd name="T6" fmla="*/ 0 w 18"/>
                <a:gd name="T7" fmla="*/ 1 h 16"/>
                <a:gd name="T8" fmla="*/ 1 w 18"/>
                <a:gd name="T9" fmla="*/ 0 h 16"/>
                <a:gd name="T10" fmla="*/ 1 w 18"/>
                <a:gd name="T11" fmla="*/ 0 h 16"/>
                <a:gd name="T12" fmla="*/ 1 w 18"/>
                <a:gd name="T13" fmla="*/ 1 h 16"/>
                <a:gd name="T14" fmla="*/ 1 w 18"/>
                <a:gd name="T15" fmla="*/ 1 h 16"/>
                <a:gd name="T16" fmla="*/ 2 w 18"/>
                <a:gd name="T17" fmla="*/ 1 h 16"/>
                <a:gd name="T18" fmla="*/ 1 w 18"/>
                <a:gd name="T19" fmla="*/ 1 h 16"/>
                <a:gd name="T20" fmla="*/ 1 w 18"/>
                <a:gd name="T21" fmla="*/ 1 h 16"/>
                <a:gd name="T22" fmla="*/ 1 w 18"/>
                <a:gd name="T23" fmla="*/ 1 h 16"/>
                <a:gd name="T24" fmla="*/ 1 w 18"/>
                <a:gd name="T25" fmla="*/ 2 h 16"/>
                <a:gd name="T26" fmla="*/ 0 w 18"/>
                <a:gd name="T27" fmla="*/ 2 h 16"/>
                <a:gd name="T28" fmla="*/ 0 w 18"/>
                <a:gd name="T29" fmla="*/ 1 h 16"/>
                <a:gd name="T30" fmla="*/ 0 w 18"/>
                <a:gd name="T31" fmla="*/ 1 h 16"/>
                <a:gd name="T32" fmla="*/ 0 w 18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"/>
                <a:gd name="T53" fmla="*/ 18 w 1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">
                  <a:moveTo>
                    <a:pt x="0" y="11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0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280"/>
            <p:cNvSpPr>
              <a:spLocks/>
            </p:cNvSpPr>
            <p:nvPr/>
          </p:nvSpPr>
          <p:spPr bwMode="auto">
            <a:xfrm>
              <a:off x="112" y="111"/>
              <a:ext cx="9" cy="9"/>
            </a:xfrm>
            <a:custGeom>
              <a:avLst/>
              <a:gdLst>
                <a:gd name="T0" fmla="*/ 0 w 18"/>
                <a:gd name="T1" fmla="*/ 2 h 17"/>
                <a:gd name="T2" fmla="*/ 1 w 18"/>
                <a:gd name="T3" fmla="*/ 1 h 17"/>
                <a:gd name="T4" fmla="*/ 1 w 18"/>
                <a:gd name="T5" fmla="*/ 1 h 17"/>
                <a:gd name="T6" fmla="*/ 1 w 18"/>
                <a:gd name="T7" fmla="*/ 1 h 17"/>
                <a:gd name="T8" fmla="*/ 1 w 18"/>
                <a:gd name="T9" fmla="*/ 0 h 17"/>
                <a:gd name="T10" fmla="*/ 1 w 18"/>
                <a:gd name="T11" fmla="*/ 0 h 17"/>
                <a:gd name="T12" fmla="*/ 1 w 18"/>
                <a:gd name="T13" fmla="*/ 1 h 17"/>
                <a:gd name="T14" fmla="*/ 2 w 18"/>
                <a:gd name="T15" fmla="*/ 1 h 17"/>
                <a:gd name="T16" fmla="*/ 2 w 18"/>
                <a:gd name="T17" fmla="*/ 1 h 17"/>
                <a:gd name="T18" fmla="*/ 2 w 18"/>
                <a:gd name="T19" fmla="*/ 2 h 17"/>
                <a:gd name="T20" fmla="*/ 2 w 18"/>
                <a:gd name="T21" fmla="*/ 2 h 17"/>
                <a:gd name="T22" fmla="*/ 1 w 18"/>
                <a:gd name="T23" fmla="*/ 2 h 17"/>
                <a:gd name="T24" fmla="*/ 1 w 18"/>
                <a:gd name="T25" fmla="*/ 3 h 17"/>
                <a:gd name="T26" fmla="*/ 1 w 18"/>
                <a:gd name="T27" fmla="*/ 3 h 17"/>
                <a:gd name="T28" fmla="*/ 1 w 18"/>
                <a:gd name="T29" fmla="*/ 2 h 17"/>
                <a:gd name="T30" fmla="*/ 1 w 18"/>
                <a:gd name="T31" fmla="*/ 2 h 17"/>
                <a:gd name="T32" fmla="*/ 0 w 18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0" y="9"/>
                  </a:moveTo>
                  <a:lnTo>
                    <a:pt x="1" y="6"/>
                  </a:lnTo>
                  <a:lnTo>
                    <a:pt x="2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281"/>
            <p:cNvSpPr>
              <a:spLocks/>
            </p:cNvSpPr>
            <p:nvPr/>
          </p:nvSpPr>
          <p:spPr bwMode="auto">
            <a:xfrm>
              <a:off x="290" y="109"/>
              <a:ext cx="66" cy="67"/>
            </a:xfrm>
            <a:custGeom>
              <a:avLst/>
              <a:gdLst>
                <a:gd name="T0" fmla="*/ 1 w 132"/>
                <a:gd name="T1" fmla="*/ 4 h 134"/>
                <a:gd name="T2" fmla="*/ 2 w 132"/>
                <a:gd name="T3" fmla="*/ 8 h 134"/>
                <a:gd name="T4" fmla="*/ 4 w 132"/>
                <a:gd name="T5" fmla="*/ 7 h 134"/>
                <a:gd name="T6" fmla="*/ 5 w 132"/>
                <a:gd name="T7" fmla="*/ 8 h 134"/>
                <a:gd name="T8" fmla="*/ 5 w 132"/>
                <a:gd name="T9" fmla="*/ 9 h 134"/>
                <a:gd name="T10" fmla="*/ 4 w 132"/>
                <a:gd name="T11" fmla="*/ 9 h 134"/>
                <a:gd name="T12" fmla="*/ 3 w 132"/>
                <a:gd name="T13" fmla="*/ 9 h 134"/>
                <a:gd name="T14" fmla="*/ 2 w 132"/>
                <a:gd name="T15" fmla="*/ 8 h 134"/>
                <a:gd name="T16" fmla="*/ 1 w 132"/>
                <a:gd name="T17" fmla="*/ 9 h 134"/>
                <a:gd name="T18" fmla="*/ 1 w 132"/>
                <a:gd name="T19" fmla="*/ 11 h 134"/>
                <a:gd name="T20" fmla="*/ 1 w 132"/>
                <a:gd name="T21" fmla="*/ 12 h 134"/>
                <a:gd name="T22" fmla="*/ 3 w 132"/>
                <a:gd name="T23" fmla="*/ 12 h 134"/>
                <a:gd name="T24" fmla="*/ 4 w 132"/>
                <a:gd name="T25" fmla="*/ 12 h 134"/>
                <a:gd name="T26" fmla="*/ 4 w 132"/>
                <a:gd name="T27" fmla="*/ 13 h 134"/>
                <a:gd name="T28" fmla="*/ 4 w 132"/>
                <a:gd name="T29" fmla="*/ 17 h 134"/>
                <a:gd name="T30" fmla="*/ 6 w 132"/>
                <a:gd name="T31" fmla="*/ 17 h 134"/>
                <a:gd name="T32" fmla="*/ 7 w 132"/>
                <a:gd name="T33" fmla="*/ 14 h 134"/>
                <a:gd name="T34" fmla="*/ 7 w 132"/>
                <a:gd name="T35" fmla="*/ 12 h 134"/>
                <a:gd name="T36" fmla="*/ 7 w 132"/>
                <a:gd name="T37" fmla="*/ 11 h 134"/>
                <a:gd name="T38" fmla="*/ 8 w 132"/>
                <a:gd name="T39" fmla="*/ 12 h 134"/>
                <a:gd name="T40" fmla="*/ 8 w 132"/>
                <a:gd name="T41" fmla="*/ 14 h 134"/>
                <a:gd name="T42" fmla="*/ 11 w 132"/>
                <a:gd name="T43" fmla="*/ 14 h 134"/>
                <a:gd name="T44" fmla="*/ 13 w 132"/>
                <a:gd name="T45" fmla="*/ 14 h 134"/>
                <a:gd name="T46" fmla="*/ 15 w 132"/>
                <a:gd name="T47" fmla="*/ 13 h 134"/>
                <a:gd name="T48" fmla="*/ 15 w 132"/>
                <a:gd name="T49" fmla="*/ 12 h 134"/>
                <a:gd name="T50" fmla="*/ 15 w 132"/>
                <a:gd name="T51" fmla="*/ 11 h 134"/>
                <a:gd name="T52" fmla="*/ 12 w 132"/>
                <a:gd name="T53" fmla="*/ 10 h 134"/>
                <a:gd name="T54" fmla="*/ 11 w 132"/>
                <a:gd name="T55" fmla="*/ 10 h 134"/>
                <a:gd name="T56" fmla="*/ 12 w 132"/>
                <a:gd name="T57" fmla="*/ 8 h 134"/>
                <a:gd name="T58" fmla="*/ 14 w 132"/>
                <a:gd name="T59" fmla="*/ 7 h 134"/>
                <a:gd name="T60" fmla="*/ 17 w 132"/>
                <a:gd name="T61" fmla="*/ 6 h 134"/>
                <a:gd name="T62" fmla="*/ 17 w 132"/>
                <a:gd name="T63" fmla="*/ 4 h 134"/>
                <a:gd name="T64" fmla="*/ 14 w 132"/>
                <a:gd name="T65" fmla="*/ 3 h 134"/>
                <a:gd name="T66" fmla="*/ 12 w 132"/>
                <a:gd name="T67" fmla="*/ 4 h 134"/>
                <a:gd name="T68" fmla="*/ 12 w 132"/>
                <a:gd name="T69" fmla="*/ 5 h 134"/>
                <a:gd name="T70" fmla="*/ 10 w 132"/>
                <a:gd name="T71" fmla="*/ 7 h 134"/>
                <a:gd name="T72" fmla="*/ 9 w 132"/>
                <a:gd name="T73" fmla="*/ 7 h 134"/>
                <a:gd name="T74" fmla="*/ 9 w 132"/>
                <a:gd name="T75" fmla="*/ 6 h 134"/>
                <a:gd name="T76" fmla="*/ 10 w 132"/>
                <a:gd name="T77" fmla="*/ 4 h 134"/>
                <a:gd name="T78" fmla="*/ 11 w 132"/>
                <a:gd name="T79" fmla="*/ 2 h 134"/>
                <a:gd name="T80" fmla="*/ 10 w 132"/>
                <a:gd name="T81" fmla="*/ 1 h 134"/>
                <a:gd name="T82" fmla="*/ 8 w 132"/>
                <a:gd name="T83" fmla="*/ 1 h 134"/>
                <a:gd name="T84" fmla="*/ 7 w 132"/>
                <a:gd name="T85" fmla="*/ 1 h 134"/>
                <a:gd name="T86" fmla="*/ 6 w 132"/>
                <a:gd name="T87" fmla="*/ 2 h 134"/>
                <a:gd name="T88" fmla="*/ 7 w 132"/>
                <a:gd name="T89" fmla="*/ 3 h 134"/>
                <a:gd name="T90" fmla="*/ 8 w 132"/>
                <a:gd name="T91" fmla="*/ 5 h 134"/>
                <a:gd name="T92" fmla="*/ 7 w 132"/>
                <a:gd name="T93" fmla="*/ 6 h 134"/>
                <a:gd name="T94" fmla="*/ 7 w 132"/>
                <a:gd name="T95" fmla="*/ 6 h 134"/>
                <a:gd name="T96" fmla="*/ 6 w 132"/>
                <a:gd name="T97" fmla="*/ 5 h 1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2"/>
                <a:gd name="T148" fmla="*/ 0 h 134"/>
                <a:gd name="T149" fmla="*/ 132 w 132"/>
                <a:gd name="T150" fmla="*/ 134 h 1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2" h="134">
                  <a:moveTo>
                    <a:pt x="33" y="30"/>
                  </a:moveTo>
                  <a:lnTo>
                    <a:pt x="23" y="32"/>
                  </a:lnTo>
                  <a:lnTo>
                    <a:pt x="14" y="38"/>
                  </a:lnTo>
                  <a:lnTo>
                    <a:pt x="11" y="48"/>
                  </a:lnTo>
                  <a:lnTo>
                    <a:pt x="17" y="62"/>
                  </a:lnTo>
                  <a:lnTo>
                    <a:pt x="21" y="64"/>
                  </a:lnTo>
                  <a:lnTo>
                    <a:pt x="26" y="66"/>
                  </a:lnTo>
                  <a:lnTo>
                    <a:pt x="30" y="64"/>
                  </a:lnTo>
                  <a:lnTo>
                    <a:pt x="33" y="62"/>
                  </a:lnTo>
                  <a:lnTo>
                    <a:pt x="36" y="66"/>
                  </a:lnTo>
                  <a:lnTo>
                    <a:pt x="40" y="68"/>
                  </a:lnTo>
                  <a:lnTo>
                    <a:pt x="43" y="71"/>
                  </a:lnTo>
                  <a:lnTo>
                    <a:pt x="45" y="75"/>
                  </a:lnTo>
                  <a:lnTo>
                    <a:pt x="46" y="77"/>
                  </a:lnTo>
                  <a:lnTo>
                    <a:pt x="46" y="78"/>
                  </a:lnTo>
                  <a:lnTo>
                    <a:pt x="44" y="78"/>
                  </a:lnTo>
                  <a:lnTo>
                    <a:pt x="40" y="77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7" y="71"/>
                  </a:lnTo>
                  <a:lnTo>
                    <a:pt x="23" y="69"/>
                  </a:lnTo>
                  <a:lnTo>
                    <a:pt x="19" y="68"/>
                  </a:lnTo>
                  <a:lnTo>
                    <a:pt x="13" y="68"/>
                  </a:lnTo>
                  <a:lnTo>
                    <a:pt x="7" y="70"/>
                  </a:lnTo>
                  <a:lnTo>
                    <a:pt x="3" y="75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2" y="92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5" y="100"/>
                  </a:lnTo>
                  <a:lnTo>
                    <a:pt x="12" y="104"/>
                  </a:lnTo>
                  <a:lnTo>
                    <a:pt x="20" y="104"/>
                  </a:lnTo>
                  <a:lnTo>
                    <a:pt x="27" y="103"/>
                  </a:lnTo>
                  <a:lnTo>
                    <a:pt x="32" y="99"/>
                  </a:lnTo>
                  <a:lnTo>
                    <a:pt x="35" y="97"/>
                  </a:lnTo>
                  <a:lnTo>
                    <a:pt x="38" y="97"/>
                  </a:lnTo>
                  <a:lnTo>
                    <a:pt x="42" y="97"/>
                  </a:lnTo>
                  <a:lnTo>
                    <a:pt x="45" y="98"/>
                  </a:lnTo>
                  <a:lnTo>
                    <a:pt x="38" y="104"/>
                  </a:lnTo>
                  <a:lnTo>
                    <a:pt x="33" y="113"/>
                  </a:lnTo>
                  <a:lnTo>
                    <a:pt x="29" y="122"/>
                  </a:lnTo>
                  <a:lnTo>
                    <a:pt x="32" y="129"/>
                  </a:lnTo>
                  <a:lnTo>
                    <a:pt x="38" y="132"/>
                  </a:lnTo>
                  <a:lnTo>
                    <a:pt x="46" y="134"/>
                  </a:lnTo>
                  <a:lnTo>
                    <a:pt x="53" y="131"/>
                  </a:lnTo>
                  <a:lnTo>
                    <a:pt x="59" y="127"/>
                  </a:lnTo>
                  <a:lnTo>
                    <a:pt x="61" y="120"/>
                  </a:lnTo>
                  <a:lnTo>
                    <a:pt x="63" y="113"/>
                  </a:lnTo>
                  <a:lnTo>
                    <a:pt x="60" y="107"/>
                  </a:lnTo>
                  <a:lnTo>
                    <a:pt x="58" y="101"/>
                  </a:lnTo>
                  <a:lnTo>
                    <a:pt x="56" y="98"/>
                  </a:lnTo>
                  <a:lnTo>
                    <a:pt x="56" y="96"/>
                  </a:lnTo>
                  <a:lnTo>
                    <a:pt x="58" y="94"/>
                  </a:lnTo>
                  <a:lnTo>
                    <a:pt x="60" y="93"/>
                  </a:lnTo>
                  <a:lnTo>
                    <a:pt x="61" y="94"/>
                  </a:lnTo>
                  <a:lnTo>
                    <a:pt x="63" y="97"/>
                  </a:lnTo>
                  <a:lnTo>
                    <a:pt x="64" y="100"/>
                  </a:lnTo>
                  <a:lnTo>
                    <a:pt x="65" y="105"/>
                  </a:lnTo>
                  <a:lnTo>
                    <a:pt x="66" y="109"/>
                  </a:lnTo>
                  <a:lnTo>
                    <a:pt x="71" y="114"/>
                  </a:lnTo>
                  <a:lnTo>
                    <a:pt x="76" y="114"/>
                  </a:lnTo>
                  <a:lnTo>
                    <a:pt x="86" y="109"/>
                  </a:lnTo>
                  <a:lnTo>
                    <a:pt x="89" y="113"/>
                  </a:lnTo>
                  <a:lnTo>
                    <a:pt x="94" y="115"/>
                  </a:lnTo>
                  <a:lnTo>
                    <a:pt x="99" y="117"/>
                  </a:lnTo>
                  <a:lnTo>
                    <a:pt x="105" y="117"/>
                  </a:lnTo>
                  <a:lnTo>
                    <a:pt x="110" y="116"/>
                  </a:lnTo>
                  <a:lnTo>
                    <a:pt x="116" y="114"/>
                  </a:lnTo>
                  <a:lnTo>
                    <a:pt x="120" y="108"/>
                  </a:lnTo>
                  <a:lnTo>
                    <a:pt x="124" y="101"/>
                  </a:lnTo>
                  <a:lnTo>
                    <a:pt x="124" y="100"/>
                  </a:lnTo>
                  <a:lnTo>
                    <a:pt x="124" y="99"/>
                  </a:lnTo>
                  <a:lnTo>
                    <a:pt x="123" y="98"/>
                  </a:lnTo>
                  <a:lnTo>
                    <a:pt x="123" y="97"/>
                  </a:lnTo>
                  <a:lnTo>
                    <a:pt x="120" y="93"/>
                  </a:lnTo>
                  <a:lnTo>
                    <a:pt x="117" y="89"/>
                  </a:lnTo>
                  <a:lnTo>
                    <a:pt x="111" y="85"/>
                  </a:lnTo>
                  <a:lnTo>
                    <a:pt x="103" y="85"/>
                  </a:lnTo>
                  <a:lnTo>
                    <a:pt x="98" y="85"/>
                  </a:lnTo>
                  <a:lnTo>
                    <a:pt x="95" y="84"/>
                  </a:lnTo>
                  <a:lnTo>
                    <a:pt x="91" y="82"/>
                  </a:lnTo>
                  <a:lnTo>
                    <a:pt x="89" y="79"/>
                  </a:lnTo>
                  <a:lnTo>
                    <a:pt x="93" y="75"/>
                  </a:lnTo>
                  <a:lnTo>
                    <a:pt x="97" y="69"/>
                  </a:lnTo>
                  <a:lnTo>
                    <a:pt x="101" y="66"/>
                  </a:lnTo>
                  <a:lnTo>
                    <a:pt x="104" y="63"/>
                  </a:lnTo>
                  <a:lnTo>
                    <a:pt x="113" y="63"/>
                  </a:lnTo>
                  <a:lnTo>
                    <a:pt x="120" y="62"/>
                  </a:lnTo>
                  <a:lnTo>
                    <a:pt x="125" y="59"/>
                  </a:lnTo>
                  <a:lnTo>
                    <a:pt x="129" y="54"/>
                  </a:lnTo>
                  <a:lnTo>
                    <a:pt x="132" y="48"/>
                  </a:lnTo>
                  <a:lnTo>
                    <a:pt x="132" y="44"/>
                  </a:lnTo>
                  <a:lnTo>
                    <a:pt x="129" y="38"/>
                  </a:lnTo>
                  <a:lnTo>
                    <a:pt x="127" y="33"/>
                  </a:lnTo>
                  <a:lnTo>
                    <a:pt x="121" y="30"/>
                  </a:lnTo>
                  <a:lnTo>
                    <a:pt x="114" y="29"/>
                  </a:lnTo>
                  <a:lnTo>
                    <a:pt x="108" y="30"/>
                  </a:lnTo>
                  <a:lnTo>
                    <a:pt x="102" y="32"/>
                  </a:lnTo>
                  <a:lnTo>
                    <a:pt x="98" y="37"/>
                  </a:lnTo>
                  <a:lnTo>
                    <a:pt x="97" y="40"/>
                  </a:lnTo>
                  <a:lnTo>
                    <a:pt x="97" y="44"/>
                  </a:lnTo>
                  <a:lnTo>
                    <a:pt x="98" y="47"/>
                  </a:lnTo>
                  <a:lnTo>
                    <a:pt x="94" y="52"/>
                  </a:lnTo>
                  <a:lnTo>
                    <a:pt x="88" y="56"/>
                  </a:lnTo>
                  <a:lnTo>
                    <a:pt x="83" y="60"/>
                  </a:lnTo>
                  <a:lnTo>
                    <a:pt x="81" y="62"/>
                  </a:lnTo>
                  <a:lnTo>
                    <a:pt x="80" y="60"/>
                  </a:lnTo>
                  <a:lnTo>
                    <a:pt x="78" y="59"/>
                  </a:lnTo>
                  <a:lnTo>
                    <a:pt x="75" y="56"/>
                  </a:lnTo>
                  <a:lnTo>
                    <a:pt x="73" y="55"/>
                  </a:lnTo>
                  <a:lnTo>
                    <a:pt x="75" y="51"/>
                  </a:lnTo>
                  <a:lnTo>
                    <a:pt x="78" y="45"/>
                  </a:lnTo>
                  <a:lnTo>
                    <a:pt x="79" y="40"/>
                  </a:lnTo>
                  <a:lnTo>
                    <a:pt x="80" y="36"/>
                  </a:lnTo>
                  <a:lnTo>
                    <a:pt x="86" y="31"/>
                  </a:lnTo>
                  <a:lnTo>
                    <a:pt x="90" y="25"/>
                  </a:lnTo>
                  <a:lnTo>
                    <a:pt x="93" y="19"/>
                  </a:lnTo>
                  <a:lnTo>
                    <a:pt x="93" y="13"/>
                  </a:lnTo>
                  <a:lnTo>
                    <a:pt x="89" y="7"/>
                  </a:lnTo>
                  <a:lnTo>
                    <a:pt x="84" y="2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7" y="1"/>
                  </a:lnTo>
                  <a:lnTo>
                    <a:pt x="64" y="2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3" y="14"/>
                  </a:lnTo>
                  <a:lnTo>
                    <a:pt x="52" y="16"/>
                  </a:lnTo>
                  <a:lnTo>
                    <a:pt x="52" y="19"/>
                  </a:lnTo>
                  <a:lnTo>
                    <a:pt x="53" y="25"/>
                  </a:lnTo>
                  <a:lnTo>
                    <a:pt x="57" y="29"/>
                  </a:lnTo>
                  <a:lnTo>
                    <a:pt x="60" y="32"/>
                  </a:lnTo>
                  <a:lnTo>
                    <a:pt x="64" y="34"/>
                  </a:lnTo>
                  <a:lnTo>
                    <a:pt x="64" y="40"/>
                  </a:lnTo>
                  <a:lnTo>
                    <a:pt x="64" y="45"/>
                  </a:lnTo>
                  <a:lnTo>
                    <a:pt x="63" y="49"/>
                  </a:lnTo>
                  <a:lnTo>
                    <a:pt x="63" y="53"/>
                  </a:lnTo>
                  <a:lnTo>
                    <a:pt x="60" y="53"/>
                  </a:lnTo>
                  <a:lnTo>
                    <a:pt x="57" y="54"/>
                  </a:lnTo>
                  <a:lnTo>
                    <a:pt x="56" y="55"/>
                  </a:lnTo>
                  <a:lnTo>
                    <a:pt x="55" y="55"/>
                  </a:lnTo>
                  <a:lnTo>
                    <a:pt x="50" y="49"/>
                  </a:lnTo>
                  <a:lnTo>
                    <a:pt x="48" y="40"/>
                  </a:lnTo>
                  <a:lnTo>
                    <a:pt x="42" y="3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282"/>
            <p:cNvSpPr>
              <a:spLocks/>
            </p:cNvSpPr>
            <p:nvPr/>
          </p:nvSpPr>
          <p:spPr bwMode="auto">
            <a:xfrm>
              <a:off x="244" y="197"/>
              <a:ext cx="68" cy="118"/>
            </a:xfrm>
            <a:custGeom>
              <a:avLst/>
              <a:gdLst>
                <a:gd name="T0" fmla="*/ 17 w 135"/>
                <a:gd name="T1" fmla="*/ 0 h 235"/>
                <a:gd name="T2" fmla="*/ 16 w 135"/>
                <a:gd name="T3" fmla="*/ 2 h 235"/>
                <a:gd name="T4" fmla="*/ 14 w 135"/>
                <a:gd name="T5" fmla="*/ 4 h 235"/>
                <a:gd name="T6" fmla="*/ 13 w 135"/>
                <a:gd name="T7" fmla="*/ 5 h 235"/>
                <a:gd name="T8" fmla="*/ 11 w 135"/>
                <a:gd name="T9" fmla="*/ 6 h 235"/>
                <a:gd name="T10" fmla="*/ 9 w 135"/>
                <a:gd name="T11" fmla="*/ 7 h 235"/>
                <a:gd name="T12" fmla="*/ 7 w 135"/>
                <a:gd name="T13" fmla="*/ 8 h 235"/>
                <a:gd name="T14" fmla="*/ 5 w 135"/>
                <a:gd name="T15" fmla="*/ 8 h 235"/>
                <a:gd name="T16" fmla="*/ 4 w 135"/>
                <a:gd name="T17" fmla="*/ 8 h 235"/>
                <a:gd name="T18" fmla="*/ 4 w 135"/>
                <a:gd name="T19" fmla="*/ 9 h 235"/>
                <a:gd name="T20" fmla="*/ 3 w 135"/>
                <a:gd name="T21" fmla="*/ 11 h 235"/>
                <a:gd name="T22" fmla="*/ 2 w 135"/>
                <a:gd name="T23" fmla="*/ 13 h 235"/>
                <a:gd name="T24" fmla="*/ 0 w 135"/>
                <a:gd name="T25" fmla="*/ 14 h 235"/>
                <a:gd name="T26" fmla="*/ 2 w 135"/>
                <a:gd name="T27" fmla="*/ 16 h 235"/>
                <a:gd name="T28" fmla="*/ 2 w 135"/>
                <a:gd name="T29" fmla="*/ 18 h 235"/>
                <a:gd name="T30" fmla="*/ 2 w 135"/>
                <a:gd name="T31" fmla="*/ 21 h 235"/>
                <a:gd name="T32" fmla="*/ 2 w 135"/>
                <a:gd name="T33" fmla="*/ 23 h 235"/>
                <a:gd name="T34" fmla="*/ 2 w 135"/>
                <a:gd name="T35" fmla="*/ 23 h 235"/>
                <a:gd name="T36" fmla="*/ 3 w 135"/>
                <a:gd name="T37" fmla="*/ 23 h 235"/>
                <a:gd name="T38" fmla="*/ 4 w 135"/>
                <a:gd name="T39" fmla="*/ 24 h 235"/>
                <a:gd name="T40" fmla="*/ 5 w 135"/>
                <a:gd name="T41" fmla="*/ 25 h 235"/>
                <a:gd name="T42" fmla="*/ 6 w 135"/>
                <a:gd name="T43" fmla="*/ 26 h 235"/>
                <a:gd name="T44" fmla="*/ 7 w 135"/>
                <a:gd name="T45" fmla="*/ 27 h 235"/>
                <a:gd name="T46" fmla="*/ 8 w 135"/>
                <a:gd name="T47" fmla="*/ 28 h 235"/>
                <a:gd name="T48" fmla="*/ 9 w 135"/>
                <a:gd name="T49" fmla="*/ 30 h 235"/>
                <a:gd name="T50" fmla="*/ 9 w 135"/>
                <a:gd name="T51" fmla="*/ 29 h 235"/>
                <a:gd name="T52" fmla="*/ 10 w 135"/>
                <a:gd name="T53" fmla="*/ 28 h 235"/>
                <a:gd name="T54" fmla="*/ 10 w 135"/>
                <a:gd name="T55" fmla="*/ 27 h 235"/>
                <a:gd name="T56" fmla="*/ 11 w 135"/>
                <a:gd name="T57" fmla="*/ 26 h 235"/>
                <a:gd name="T58" fmla="*/ 12 w 135"/>
                <a:gd name="T59" fmla="*/ 25 h 235"/>
                <a:gd name="T60" fmla="*/ 13 w 135"/>
                <a:gd name="T61" fmla="*/ 24 h 235"/>
                <a:gd name="T62" fmla="*/ 14 w 135"/>
                <a:gd name="T63" fmla="*/ 24 h 235"/>
                <a:gd name="T64" fmla="*/ 16 w 135"/>
                <a:gd name="T65" fmla="*/ 23 h 235"/>
                <a:gd name="T66" fmla="*/ 15 w 135"/>
                <a:gd name="T67" fmla="*/ 22 h 235"/>
                <a:gd name="T68" fmla="*/ 15 w 135"/>
                <a:gd name="T69" fmla="*/ 20 h 235"/>
                <a:gd name="T70" fmla="*/ 15 w 135"/>
                <a:gd name="T71" fmla="*/ 18 h 235"/>
                <a:gd name="T72" fmla="*/ 16 w 135"/>
                <a:gd name="T73" fmla="*/ 16 h 235"/>
                <a:gd name="T74" fmla="*/ 15 w 135"/>
                <a:gd name="T75" fmla="*/ 13 h 235"/>
                <a:gd name="T76" fmla="*/ 15 w 135"/>
                <a:gd name="T77" fmla="*/ 10 h 235"/>
                <a:gd name="T78" fmla="*/ 15 w 135"/>
                <a:gd name="T79" fmla="*/ 8 h 235"/>
                <a:gd name="T80" fmla="*/ 15 w 135"/>
                <a:gd name="T81" fmla="*/ 6 h 235"/>
                <a:gd name="T82" fmla="*/ 16 w 135"/>
                <a:gd name="T83" fmla="*/ 4 h 235"/>
                <a:gd name="T84" fmla="*/ 16 w 135"/>
                <a:gd name="T85" fmla="*/ 3 h 235"/>
                <a:gd name="T86" fmla="*/ 17 w 135"/>
                <a:gd name="T87" fmla="*/ 2 h 235"/>
                <a:gd name="T88" fmla="*/ 17 w 135"/>
                <a:gd name="T89" fmla="*/ 1 h 235"/>
                <a:gd name="T90" fmla="*/ 17 w 135"/>
                <a:gd name="T91" fmla="*/ 1 h 235"/>
                <a:gd name="T92" fmla="*/ 17 w 135"/>
                <a:gd name="T93" fmla="*/ 1 h 235"/>
                <a:gd name="T94" fmla="*/ 17 w 135"/>
                <a:gd name="T95" fmla="*/ 1 h 235"/>
                <a:gd name="T96" fmla="*/ 17 w 135"/>
                <a:gd name="T97" fmla="*/ 1 h 235"/>
                <a:gd name="T98" fmla="*/ 17 w 135"/>
                <a:gd name="T99" fmla="*/ 0 h 2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5"/>
                <a:gd name="T151" fmla="*/ 0 h 235"/>
                <a:gd name="T152" fmla="*/ 135 w 135"/>
                <a:gd name="T153" fmla="*/ 235 h 2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5" h="235">
                  <a:moveTo>
                    <a:pt x="134" y="0"/>
                  </a:moveTo>
                  <a:lnTo>
                    <a:pt x="124" y="15"/>
                  </a:lnTo>
                  <a:lnTo>
                    <a:pt x="111" y="28"/>
                  </a:lnTo>
                  <a:lnTo>
                    <a:pt x="97" y="39"/>
                  </a:lnTo>
                  <a:lnTo>
                    <a:pt x="83" y="48"/>
                  </a:lnTo>
                  <a:lnTo>
                    <a:pt x="68" y="53"/>
                  </a:lnTo>
                  <a:lnTo>
                    <a:pt x="53" y="58"/>
                  </a:lnTo>
                  <a:lnTo>
                    <a:pt x="39" y="60"/>
                  </a:lnTo>
                  <a:lnTo>
                    <a:pt x="26" y="60"/>
                  </a:lnTo>
                  <a:lnTo>
                    <a:pt x="26" y="72"/>
                  </a:lnTo>
                  <a:lnTo>
                    <a:pt x="23" y="84"/>
                  </a:lnTo>
                  <a:lnTo>
                    <a:pt x="15" y="98"/>
                  </a:lnTo>
                  <a:lnTo>
                    <a:pt x="0" y="109"/>
                  </a:lnTo>
                  <a:lnTo>
                    <a:pt x="10" y="124"/>
                  </a:lnTo>
                  <a:lnTo>
                    <a:pt x="15" y="142"/>
                  </a:lnTo>
                  <a:lnTo>
                    <a:pt x="16" y="162"/>
                  </a:lnTo>
                  <a:lnTo>
                    <a:pt x="10" y="178"/>
                  </a:lnTo>
                  <a:lnTo>
                    <a:pt x="15" y="180"/>
                  </a:lnTo>
                  <a:lnTo>
                    <a:pt x="22" y="184"/>
                  </a:lnTo>
                  <a:lnTo>
                    <a:pt x="30" y="187"/>
                  </a:lnTo>
                  <a:lnTo>
                    <a:pt x="39" y="193"/>
                  </a:lnTo>
                  <a:lnTo>
                    <a:pt x="48" y="201"/>
                  </a:lnTo>
                  <a:lnTo>
                    <a:pt x="56" y="210"/>
                  </a:lnTo>
                  <a:lnTo>
                    <a:pt x="61" y="222"/>
                  </a:lnTo>
                  <a:lnTo>
                    <a:pt x="66" y="235"/>
                  </a:lnTo>
                  <a:lnTo>
                    <a:pt x="69" y="227"/>
                  </a:lnTo>
                  <a:lnTo>
                    <a:pt x="74" y="218"/>
                  </a:lnTo>
                  <a:lnTo>
                    <a:pt x="80" y="210"/>
                  </a:lnTo>
                  <a:lnTo>
                    <a:pt x="86" y="202"/>
                  </a:lnTo>
                  <a:lnTo>
                    <a:pt x="94" y="194"/>
                  </a:lnTo>
                  <a:lnTo>
                    <a:pt x="103" y="188"/>
                  </a:lnTo>
                  <a:lnTo>
                    <a:pt x="112" y="185"/>
                  </a:lnTo>
                  <a:lnTo>
                    <a:pt x="122" y="182"/>
                  </a:lnTo>
                  <a:lnTo>
                    <a:pt x="118" y="172"/>
                  </a:lnTo>
                  <a:lnTo>
                    <a:pt x="114" y="158"/>
                  </a:lnTo>
                  <a:lnTo>
                    <a:pt x="117" y="144"/>
                  </a:lnTo>
                  <a:lnTo>
                    <a:pt x="126" y="128"/>
                  </a:lnTo>
                  <a:lnTo>
                    <a:pt x="117" y="103"/>
                  </a:lnTo>
                  <a:lnTo>
                    <a:pt x="114" y="79"/>
                  </a:lnTo>
                  <a:lnTo>
                    <a:pt x="115" y="57"/>
                  </a:lnTo>
                  <a:lnTo>
                    <a:pt x="118" y="41"/>
                  </a:lnTo>
                  <a:lnTo>
                    <a:pt x="121" y="31"/>
                  </a:lnTo>
                  <a:lnTo>
                    <a:pt x="126" y="21"/>
                  </a:lnTo>
                  <a:lnTo>
                    <a:pt x="130" y="12"/>
                  </a:lnTo>
                  <a:lnTo>
                    <a:pt x="134" y="7"/>
                  </a:lnTo>
                  <a:lnTo>
                    <a:pt x="135" y="6"/>
                  </a:lnTo>
                  <a:lnTo>
                    <a:pt x="135" y="4"/>
                  </a:lnTo>
                  <a:lnTo>
                    <a:pt x="134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283"/>
            <p:cNvSpPr>
              <a:spLocks/>
            </p:cNvSpPr>
            <p:nvPr/>
          </p:nvSpPr>
          <p:spPr bwMode="auto">
            <a:xfrm>
              <a:off x="416" y="168"/>
              <a:ext cx="127" cy="97"/>
            </a:xfrm>
            <a:custGeom>
              <a:avLst/>
              <a:gdLst>
                <a:gd name="T0" fmla="*/ 15 w 253"/>
                <a:gd name="T1" fmla="*/ 0 h 194"/>
                <a:gd name="T2" fmla="*/ 14 w 253"/>
                <a:gd name="T3" fmla="*/ 1 h 194"/>
                <a:gd name="T4" fmla="*/ 12 w 253"/>
                <a:gd name="T5" fmla="*/ 1 h 194"/>
                <a:gd name="T6" fmla="*/ 11 w 253"/>
                <a:gd name="T7" fmla="*/ 2 h 194"/>
                <a:gd name="T8" fmla="*/ 9 w 253"/>
                <a:gd name="T9" fmla="*/ 2 h 194"/>
                <a:gd name="T10" fmla="*/ 7 w 253"/>
                <a:gd name="T11" fmla="*/ 3 h 194"/>
                <a:gd name="T12" fmla="*/ 5 w 253"/>
                <a:gd name="T13" fmla="*/ 3 h 194"/>
                <a:gd name="T14" fmla="*/ 4 w 253"/>
                <a:gd name="T15" fmla="*/ 3 h 194"/>
                <a:gd name="T16" fmla="*/ 2 w 253"/>
                <a:gd name="T17" fmla="*/ 3 h 194"/>
                <a:gd name="T18" fmla="*/ 2 w 253"/>
                <a:gd name="T19" fmla="*/ 3 h 194"/>
                <a:gd name="T20" fmla="*/ 1 w 253"/>
                <a:gd name="T21" fmla="*/ 3 h 194"/>
                <a:gd name="T22" fmla="*/ 1 w 253"/>
                <a:gd name="T23" fmla="*/ 3 h 194"/>
                <a:gd name="T24" fmla="*/ 0 w 253"/>
                <a:gd name="T25" fmla="*/ 3 h 194"/>
                <a:gd name="T26" fmla="*/ 2 w 253"/>
                <a:gd name="T27" fmla="*/ 5 h 194"/>
                <a:gd name="T28" fmla="*/ 4 w 253"/>
                <a:gd name="T29" fmla="*/ 6 h 194"/>
                <a:gd name="T30" fmla="*/ 5 w 253"/>
                <a:gd name="T31" fmla="*/ 7 h 194"/>
                <a:gd name="T32" fmla="*/ 6 w 253"/>
                <a:gd name="T33" fmla="*/ 10 h 194"/>
                <a:gd name="T34" fmla="*/ 7 w 253"/>
                <a:gd name="T35" fmla="*/ 12 h 194"/>
                <a:gd name="T36" fmla="*/ 8 w 253"/>
                <a:gd name="T37" fmla="*/ 13 h 194"/>
                <a:gd name="T38" fmla="*/ 9 w 253"/>
                <a:gd name="T39" fmla="*/ 15 h 194"/>
                <a:gd name="T40" fmla="*/ 9 w 253"/>
                <a:gd name="T41" fmla="*/ 19 h 194"/>
                <a:gd name="T42" fmla="*/ 10 w 253"/>
                <a:gd name="T43" fmla="*/ 19 h 194"/>
                <a:gd name="T44" fmla="*/ 11 w 253"/>
                <a:gd name="T45" fmla="*/ 19 h 194"/>
                <a:gd name="T46" fmla="*/ 12 w 253"/>
                <a:gd name="T47" fmla="*/ 20 h 194"/>
                <a:gd name="T48" fmla="*/ 13 w 253"/>
                <a:gd name="T49" fmla="*/ 20 h 194"/>
                <a:gd name="T50" fmla="*/ 15 w 253"/>
                <a:gd name="T51" fmla="*/ 21 h 194"/>
                <a:gd name="T52" fmla="*/ 16 w 253"/>
                <a:gd name="T53" fmla="*/ 22 h 194"/>
                <a:gd name="T54" fmla="*/ 17 w 253"/>
                <a:gd name="T55" fmla="*/ 23 h 194"/>
                <a:gd name="T56" fmla="*/ 18 w 253"/>
                <a:gd name="T57" fmla="*/ 24 h 194"/>
                <a:gd name="T58" fmla="*/ 18 w 253"/>
                <a:gd name="T59" fmla="*/ 24 h 194"/>
                <a:gd name="T60" fmla="*/ 20 w 253"/>
                <a:gd name="T61" fmla="*/ 23 h 194"/>
                <a:gd name="T62" fmla="*/ 21 w 253"/>
                <a:gd name="T63" fmla="*/ 23 h 194"/>
                <a:gd name="T64" fmla="*/ 23 w 253"/>
                <a:gd name="T65" fmla="*/ 22 h 194"/>
                <a:gd name="T66" fmla="*/ 25 w 253"/>
                <a:gd name="T67" fmla="*/ 22 h 194"/>
                <a:gd name="T68" fmla="*/ 27 w 253"/>
                <a:gd name="T69" fmla="*/ 22 h 194"/>
                <a:gd name="T70" fmla="*/ 29 w 253"/>
                <a:gd name="T71" fmla="*/ 23 h 194"/>
                <a:gd name="T72" fmla="*/ 32 w 253"/>
                <a:gd name="T73" fmla="*/ 24 h 194"/>
                <a:gd name="T74" fmla="*/ 31 w 253"/>
                <a:gd name="T75" fmla="*/ 23 h 194"/>
                <a:gd name="T76" fmla="*/ 30 w 253"/>
                <a:gd name="T77" fmla="*/ 22 h 194"/>
                <a:gd name="T78" fmla="*/ 30 w 253"/>
                <a:gd name="T79" fmla="*/ 21 h 194"/>
                <a:gd name="T80" fmla="*/ 29 w 253"/>
                <a:gd name="T81" fmla="*/ 19 h 194"/>
                <a:gd name="T82" fmla="*/ 29 w 253"/>
                <a:gd name="T83" fmla="*/ 17 h 194"/>
                <a:gd name="T84" fmla="*/ 29 w 253"/>
                <a:gd name="T85" fmla="*/ 15 h 194"/>
                <a:gd name="T86" fmla="*/ 30 w 253"/>
                <a:gd name="T87" fmla="*/ 12 h 194"/>
                <a:gd name="T88" fmla="*/ 31 w 253"/>
                <a:gd name="T89" fmla="*/ 11 h 194"/>
                <a:gd name="T90" fmla="*/ 29 w 253"/>
                <a:gd name="T91" fmla="*/ 11 h 194"/>
                <a:gd name="T92" fmla="*/ 28 w 253"/>
                <a:gd name="T93" fmla="*/ 10 h 194"/>
                <a:gd name="T94" fmla="*/ 26 w 253"/>
                <a:gd name="T95" fmla="*/ 9 h 194"/>
                <a:gd name="T96" fmla="*/ 25 w 253"/>
                <a:gd name="T97" fmla="*/ 9 h 194"/>
                <a:gd name="T98" fmla="*/ 24 w 253"/>
                <a:gd name="T99" fmla="*/ 7 h 194"/>
                <a:gd name="T100" fmla="*/ 23 w 253"/>
                <a:gd name="T101" fmla="*/ 6 h 194"/>
                <a:gd name="T102" fmla="*/ 23 w 253"/>
                <a:gd name="T103" fmla="*/ 3 h 194"/>
                <a:gd name="T104" fmla="*/ 22 w 253"/>
                <a:gd name="T105" fmla="*/ 2 h 194"/>
                <a:gd name="T106" fmla="*/ 22 w 253"/>
                <a:gd name="T107" fmla="*/ 2 h 194"/>
                <a:gd name="T108" fmla="*/ 21 w 253"/>
                <a:gd name="T109" fmla="*/ 2 h 194"/>
                <a:gd name="T110" fmla="*/ 20 w 253"/>
                <a:gd name="T111" fmla="*/ 2 h 194"/>
                <a:gd name="T112" fmla="*/ 19 w 253"/>
                <a:gd name="T113" fmla="*/ 2 h 194"/>
                <a:gd name="T114" fmla="*/ 18 w 253"/>
                <a:gd name="T115" fmla="*/ 2 h 194"/>
                <a:gd name="T116" fmla="*/ 17 w 253"/>
                <a:gd name="T117" fmla="*/ 2 h 194"/>
                <a:gd name="T118" fmla="*/ 16 w 253"/>
                <a:gd name="T119" fmla="*/ 1 h 194"/>
                <a:gd name="T120" fmla="*/ 15 w 253"/>
                <a:gd name="T121" fmla="*/ 0 h 1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3"/>
                <a:gd name="T184" fmla="*/ 0 h 194"/>
                <a:gd name="T185" fmla="*/ 253 w 253"/>
                <a:gd name="T186" fmla="*/ 194 h 1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3" h="194">
                  <a:moveTo>
                    <a:pt x="115" y="0"/>
                  </a:moveTo>
                  <a:lnTo>
                    <a:pt x="106" y="3"/>
                  </a:lnTo>
                  <a:lnTo>
                    <a:pt x="95" y="7"/>
                  </a:lnTo>
                  <a:lnTo>
                    <a:pt x="83" y="11"/>
                  </a:lnTo>
                  <a:lnTo>
                    <a:pt x="69" y="15"/>
                  </a:lnTo>
                  <a:lnTo>
                    <a:pt x="54" y="20"/>
                  </a:lnTo>
                  <a:lnTo>
                    <a:pt x="40" y="24"/>
                  </a:lnTo>
                  <a:lnTo>
                    <a:pt x="27" y="26"/>
                  </a:lnTo>
                  <a:lnTo>
                    <a:pt x="16" y="27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13" y="33"/>
                  </a:lnTo>
                  <a:lnTo>
                    <a:pt x="26" y="44"/>
                  </a:lnTo>
                  <a:lnTo>
                    <a:pt x="36" y="58"/>
                  </a:lnTo>
                  <a:lnTo>
                    <a:pt x="47" y="73"/>
                  </a:lnTo>
                  <a:lnTo>
                    <a:pt x="55" y="90"/>
                  </a:lnTo>
                  <a:lnTo>
                    <a:pt x="62" y="109"/>
                  </a:lnTo>
                  <a:lnTo>
                    <a:pt x="66" y="127"/>
                  </a:lnTo>
                  <a:lnTo>
                    <a:pt x="70" y="146"/>
                  </a:lnTo>
                  <a:lnTo>
                    <a:pt x="77" y="146"/>
                  </a:lnTo>
                  <a:lnTo>
                    <a:pt x="85" y="148"/>
                  </a:lnTo>
                  <a:lnTo>
                    <a:pt x="94" y="153"/>
                  </a:lnTo>
                  <a:lnTo>
                    <a:pt x="104" y="157"/>
                  </a:lnTo>
                  <a:lnTo>
                    <a:pt x="114" y="165"/>
                  </a:lnTo>
                  <a:lnTo>
                    <a:pt x="123" y="173"/>
                  </a:lnTo>
                  <a:lnTo>
                    <a:pt x="131" y="184"/>
                  </a:lnTo>
                  <a:lnTo>
                    <a:pt x="137" y="194"/>
                  </a:lnTo>
                  <a:lnTo>
                    <a:pt x="144" y="188"/>
                  </a:lnTo>
                  <a:lnTo>
                    <a:pt x="154" y="183"/>
                  </a:lnTo>
                  <a:lnTo>
                    <a:pt x="165" y="178"/>
                  </a:lnTo>
                  <a:lnTo>
                    <a:pt x="179" y="175"/>
                  </a:lnTo>
                  <a:lnTo>
                    <a:pt x="195" y="173"/>
                  </a:lnTo>
                  <a:lnTo>
                    <a:pt x="214" y="175"/>
                  </a:lnTo>
                  <a:lnTo>
                    <a:pt x="232" y="180"/>
                  </a:lnTo>
                  <a:lnTo>
                    <a:pt x="253" y="188"/>
                  </a:lnTo>
                  <a:lnTo>
                    <a:pt x="247" y="180"/>
                  </a:lnTo>
                  <a:lnTo>
                    <a:pt x="240" y="172"/>
                  </a:lnTo>
                  <a:lnTo>
                    <a:pt x="236" y="162"/>
                  </a:lnTo>
                  <a:lnTo>
                    <a:pt x="231" y="149"/>
                  </a:lnTo>
                  <a:lnTo>
                    <a:pt x="230" y="135"/>
                  </a:lnTo>
                  <a:lnTo>
                    <a:pt x="230" y="120"/>
                  </a:lnTo>
                  <a:lnTo>
                    <a:pt x="235" y="103"/>
                  </a:lnTo>
                  <a:lnTo>
                    <a:pt x="243" y="84"/>
                  </a:lnTo>
                  <a:lnTo>
                    <a:pt x="231" y="81"/>
                  </a:lnTo>
                  <a:lnTo>
                    <a:pt x="218" y="78"/>
                  </a:lnTo>
                  <a:lnTo>
                    <a:pt x="207" y="72"/>
                  </a:lnTo>
                  <a:lnTo>
                    <a:pt x="197" y="65"/>
                  </a:lnTo>
                  <a:lnTo>
                    <a:pt x="187" y="57"/>
                  </a:lnTo>
                  <a:lnTo>
                    <a:pt x="180" y="44"/>
                  </a:lnTo>
                  <a:lnTo>
                    <a:pt x="177" y="30"/>
                  </a:lnTo>
                  <a:lnTo>
                    <a:pt x="176" y="12"/>
                  </a:lnTo>
                  <a:lnTo>
                    <a:pt x="169" y="13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48" y="15"/>
                  </a:lnTo>
                  <a:lnTo>
                    <a:pt x="140" y="14"/>
                  </a:lnTo>
                  <a:lnTo>
                    <a:pt x="132" y="11"/>
                  </a:lnTo>
                  <a:lnTo>
                    <a:pt x="124" y="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284"/>
            <p:cNvSpPr>
              <a:spLocks/>
            </p:cNvSpPr>
            <p:nvPr/>
          </p:nvSpPr>
          <p:spPr bwMode="auto">
            <a:xfrm>
              <a:off x="351" y="22"/>
              <a:ext cx="111" cy="138"/>
            </a:xfrm>
            <a:custGeom>
              <a:avLst/>
              <a:gdLst>
                <a:gd name="T0" fmla="*/ 24 w 222"/>
                <a:gd name="T1" fmla="*/ 17 h 274"/>
                <a:gd name="T2" fmla="*/ 20 w 222"/>
                <a:gd name="T3" fmla="*/ 17 h 274"/>
                <a:gd name="T4" fmla="*/ 15 w 222"/>
                <a:gd name="T5" fmla="*/ 19 h 274"/>
                <a:gd name="T6" fmla="*/ 11 w 222"/>
                <a:gd name="T7" fmla="*/ 23 h 274"/>
                <a:gd name="T8" fmla="*/ 8 w 222"/>
                <a:gd name="T9" fmla="*/ 29 h 274"/>
                <a:gd name="T10" fmla="*/ 7 w 222"/>
                <a:gd name="T11" fmla="*/ 33 h 274"/>
                <a:gd name="T12" fmla="*/ 5 w 222"/>
                <a:gd name="T13" fmla="*/ 34 h 274"/>
                <a:gd name="T14" fmla="*/ 3 w 222"/>
                <a:gd name="T15" fmla="*/ 34 h 274"/>
                <a:gd name="T16" fmla="*/ 2 w 222"/>
                <a:gd name="T17" fmla="*/ 34 h 274"/>
                <a:gd name="T18" fmla="*/ 1 w 222"/>
                <a:gd name="T19" fmla="*/ 35 h 274"/>
                <a:gd name="T20" fmla="*/ 1 w 222"/>
                <a:gd name="T21" fmla="*/ 35 h 274"/>
                <a:gd name="T22" fmla="*/ 0 w 222"/>
                <a:gd name="T23" fmla="*/ 34 h 274"/>
                <a:gd name="T24" fmla="*/ 3 w 222"/>
                <a:gd name="T25" fmla="*/ 33 h 274"/>
                <a:gd name="T26" fmla="*/ 6 w 222"/>
                <a:gd name="T27" fmla="*/ 30 h 274"/>
                <a:gd name="T28" fmla="*/ 7 w 222"/>
                <a:gd name="T29" fmla="*/ 26 h 274"/>
                <a:gd name="T30" fmla="*/ 7 w 222"/>
                <a:gd name="T31" fmla="*/ 22 h 274"/>
                <a:gd name="T32" fmla="*/ 7 w 222"/>
                <a:gd name="T33" fmla="*/ 20 h 274"/>
                <a:gd name="T34" fmla="*/ 7 w 222"/>
                <a:gd name="T35" fmla="*/ 17 h 274"/>
                <a:gd name="T36" fmla="*/ 7 w 222"/>
                <a:gd name="T37" fmla="*/ 15 h 274"/>
                <a:gd name="T38" fmla="*/ 9 w 222"/>
                <a:gd name="T39" fmla="*/ 13 h 274"/>
                <a:gd name="T40" fmla="*/ 11 w 222"/>
                <a:gd name="T41" fmla="*/ 11 h 274"/>
                <a:gd name="T42" fmla="*/ 12 w 222"/>
                <a:gd name="T43" fmla="*/ 8 h 274"/>
                <a:gd name="T44" fmla="*/ 13 w 222"/>
                <a:gd name="T45" fmla="*/ 6 h 274"/>
                <a:gd name="T46" fmla="*/ 15 w 222"/>
                <a:gd name="T47" fmla="*/ 5 h 274"/>
                <a:gd name="T48" fmla="*/ 19 w 222"/>
                <a:gd name="T49" fmla="*/ 4 h 274"/>
                <a:gd name="T50" fmla="*/ 22 w 222"/>
                <a:gd name="T51" fmla="*/ 1 h 274"/>
                <a:gd name="T52" fmla="*/ 23 w 222"/>
                <a:gd name="T53" fmla="*/ 2 h 274"/>
                <a:gd name="T54" fmla="*/ 23 w 222"/>
                <a:gd name="T55" fmla="*/ 5 h 274"/>
                <a:gd name="T56" fmla="*/ 25 w 222"/>
                <a:gd name="T57" fmla="*/ 8 h 274"/>
                <a:gd name="T58" fmla="*/ 27 w 222"/>
                <a:gd name="T59" fmla="*/ 11 h 274"/>
                <a:gd name="T60" fmla="*/ 27 w 222"/>
                <a:gd name="T61" fmla="*/ 12 h 274"/>
                <a:gd name="T62" fmla="*/ 26 w 222"/>
                <a:gd name="T63" fmla="*/ 13 h 274"/>
                <a:gd name="T64" fmla="*/ 24 w 222"/>
                <a:gd name="T65" fmla="*/ 14 h 274"/>
                <a:gd name="T66" fmla="*/ 24 w 222"/>
                <a:gd name="T67" fmla="*/ 16 h 2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74"/>
                <a:gd name="T104" fmla="*/ 222 w 222"/>
                <a:gd name="T105" fmla="*/ 274 h 2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74">
                  <a:moveTo>
                    <a:pt x="194" y="133"/>
                  </a:moveTo>
                  <a:lnTo>
                    <a:pt x="187" y="133"/>
                  </a:lnTo>
                  <a:lnTo>
                    <a:pt x="175" y="133"/>
                  </a:lnTo>
                  <a:lnTo>
                    <a:pt x="158" y="135"/>
                  </a:lnTo>
                  <a:lnTo>
                    <a:pt x="140" y="139"/>
                  </a:lnTo>
                  <a:lnTo>
                    <a:pt x="120" y="148"/>
                  </a:lnTo>
                  <a:lnTo>
                    <a:pt x="102" y="160"/>
                  </a:lnTo>
                  <a:lnTo>
                    <a:pt x="85" y="179"/>
                  </a:lnTo>
                  <a:lnTo>
                    <a:pt x="72" y="205"/>
                  </a:lnTo>
                  <a:lnTo>
                    <a:pt x="64" y="228"/>
                  </a:lnTo>
                  <a:lnTo>
                    <a:pt x="57" y="247"/>
                  </a:lnTo>
                  <a:lnTo>
                    <a:pt x="49" y="258"/>
                  </a:lnTo>
                  <a:lnTo>
                    <a:pt x="40" y="264"/>
                  </a:lnTo>
                  <a:lnTo>
                    <a:pt x="34" y="265"/>
                  </a:lnTo>
                  <a:lnTo>
                    <a:pt x="29" y="266"/>
                  </a:lnTo>
                  <a:lnTo>
                    <a:pt x="24" y="267"/>
                  </a:lnTo>
                  <a:lnTo>
                    <a:pt x="18" y="269"/>
                  </a:lnTo>
                  <a:lnTo>
                    <a:pt x="13" y="270"/>
                  </a:lnTo>
                  <a:lnTo>
                    <a:pt x="9" y="271"/>
                  </a:lnTo>
                  <a:lnTo>
                    <a:pt x="4" y="273"/>
                  </a:lnTo>
                  <a:lnTo>
                    <a:pt x="1" y="274"/>
                  </a:lnTo>
                  <a:lnTo>
                    <a:pt x="1" y="273"/>
                  </a:lnTo>
                  <a:lnTo>
                    <a:pt x="1" y="272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18" y="262"/>
                  </a:lnTo>
                  <a:lnTo>
                    <a:pt x="33" y="249"/>
                  </a:lnTo>
                  <a:lnTo>
                    <a:pt x="42" y="234"/>
                  </a:lnTo>
                  <a:lnTo>
                    <a:pt x="49" y="218"/>
                  </a:lnTo>
                  <a:lnTo>
                    <a:pt x="52" y="201"/>
                  </a:lnTo>
                  <a:lnTo>
                    <a:pt x="55" y="186"/>
                  </a:lnTo>
                  <a:lnTo>
                    <a:pt x="55" y="172"/>
                  </a:lnTo>
                  <a:lnTo>
                    <a:pt x="55" y="161"/>
                  </a:lnTo>
                  <a:lnTo>
                    <a:pt x="54" y="152"/>
                  </a:lnTo>
                  <a:lnTo>
                    <a:pt x="52" y="142"/>
                  </a:lnTo>
                  <a:lnTo>
                    <a:pt x="49" y="130"/>
                  </a:lnTo>
                  <a:lnTo>
                    <a:pt x="46" y="118"/>
                  </a:lnTo>
                  <a:lnTo>
                    <a:pt x="52" y="116"/>
                  </a:lnTo>
                  <a:lnTo>
                    <a:pt x="62" y="112"/>
                  </a:lnTo>
                  <a:lnTo>
                    <a:pt x="70" y="104"/>
                  </a:lnTo>
                  <a:lnTo>
                    <a:pt x="79" y="95"/>
                  </a:lnTo>
                  <a:lnTo>
                    <a:pt x="86" y="84"/>
                  </a:lnTo>
                  <a:lnTo>
                    <a:pt x="90" y="73"/>
                  </a:lnTo>
                  <a:lnTo>
                    <a:pt x="92" y="61"/>
                  </a:lnTo>
                  <a:lnTo>
                    <a:pt x="88" y="48"/>
                  </a:lnTo>
                  <a:lnTo>
                    <a:pt x="97" y="47"/>
                  </a:lnTo>
                  <a:lnTo>
                    <a:pt x="110" y="44"/>
                  </a:lnTo>
                  <a:lnTo>
                    <a:pt x="123" y="39"/>
                  </a:lnTo>
                  <a:lnTo>
                    <a:pt x="138" y="32"/>
                  </a:lnTo>
                  <a:lnTo>
                    <a:pt x="150" y="25"/>
                  </a:lnTo>
                  <a:lnTo>
                    <a:pt x="163" y="17"/>
                  </a:lnTo>
                  <a:lnTo>
                    <a:pt x="173" y="8"/>
                  </a:lnTo>
                  <a:lnTo>
                    <a:pt x="180" y="0"/>
                  </a:lnTo>
                  <a:lnTo>
                    <a:pt x="180" y="10"/>
                  </a:lnTo>
                  <a:lnTo>
                    <a:pt x="181" y="23"/>
                  </a:lnTo>
                  <a:lnTo>
                    <a:pt x="184" y="37"/>
                  </a:lnTo>
                  <a:lnTo>
                    <a:pt x="188" y="50"/>
                  </a:lnTo>
                  <a:lnTo>
                    <a:pt x="194" y="62"/>
                  </a:lnTo>
                  <a:lnTo>
                    <a:pt x="202" y="74"/>
                  </a:lnTo>
                  <a:lnTo>
                    <a:pt x="211" y="83"/>
                  </a:lnTo>
                  <a:lnTo>
                    <a:pt x="222" y="90"/>
                  </a:lnTo>
                  <a:lnTo>
                    <a:pt x="215" y="91"/>
                  </a:lnTo>
                  <a:lnTo>
                    <a:pt x="208" y="93"/>
                  </a:lnTo>
                  <a:lnTo>
                    <a:pt x="201" y="97"/>
                  </a:lnTo>
                  <a:lnTo>
                    <a:pt x="195" y="101"/>
                  </a:lnTo>
                  <a:lnTo>
                    <a:pt x="191" y="107"/>
                  </a:lnTo>
                  <a:lnTo>
                    <a:pt x="190" y="115"/>
                  </a:lnTo>
                  <a:lnTo>
                    <a:pt x="190" y="123"/>
                  </a:lnTo>
                  <a:lnTo>
                    <a:pt x="194" y="133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285"/>
            <p:cNvSpPr>
              <a:spLocks/>
            </p:cNvSpPr>
            <p:nvPr/>
          </p:nvSpPr>
          <p:spPr bwMode="auto">
            <a:xfrm>
              <a:off x="315" y="25"/>
              <a:ext cx="66" cy="132"/>
            </a:xfrm>
            <a:custGeom>
              <a:avLst/>
              <a:gdLst>
                <a:gd name="T0" fmla="*/ 9 w 131"/>
                <a:gd name="T1" fmla="*/ 32 h 265"/>
                <a:gd name="T2" fmla="*/ 8 w 131"/>
                <a:gd name="T3" fmla="*/ 31 h 265"/>
                <a:gd name="T4" fmla="*/ 6 w 131"/>
                <a:gd name="T5" fmla="*/ 31 h 265"/>
                <a:gd name="T6" fmla="*/ 6 w 131"/>
                <a:gd name="T7" fmla="*/ 31 h 265"/>
                <a:gd name="T8" fmla="*/ 6 w 131"/>
                <a:gd name="T9" fmla="*/ 30 h 265"/>
                <a:gd name="T10" fmla="*/ 7 w 131"/>
                <a:gd name="T11" fmla="*/ 29 h 265"/>
                <a:gd name="T12" fmla="*/ 8 w 131"/>
                <a:gd name="T13" fmla="*/ 28 h 265"/>
                <a:gd name="T14" fmla="*/ 10 w 131"/>
                <a:gd name="T15" fmla="*/ 28 h 265"/>
                <a:gd name="T16" fmla="*/ 11 w 131"/>
                <a:gd name="T17" fmla="*/ 27 h 265"/>
                <a:gd name="T18" fmla="*/ 11 w 131"/>
                <a:gd name="T19" fmla="*/ 26 h 265"/>
                <a:gd name="T20" fmla="*/ 11 w 131"/>
                <a:gd name="T21" fmla="*/ 26 h 265"/>
                <a:gd name="T22" fmla="*/ 10 w 131"/>
                <a:gd name="T23" fmla="*/ 25 h 265"/>
                <a:gd name="T24" fmla="*/ 9 w 131"/>
                <a:gd name="T25" fmla="*/ 24 h 265"/>
                <a:gd name="T26" fmla="*/ 8 w 131"/>
                <a:gd name="T27" fmla="*/ 24 h 265"/>
                <a:gd name="T28" fmla="*/ 6 w 131"/>
                <a:gd name="T29" fmla="*/ 25 h 265"/>
                <a:gd name="T30" fmla="*/ 6 w 131"/>
                <a:gd name="T31" fmla="*/ 26 h 265"/>
                <a:gd name="T32" fmla="*/ 6 w 131"/>
                <a:gd name="T33" fmla="*/ 27 h 265"/>
                <a:gd name="T34" fmla="*/ 5 w 131"/>
                <a:gd name="T35" fmla="*/ 28 h 265"/>
                <a:gd name="T36" fmla="*/ 4 w 131"/>
                <a:gd name="T37" fmla="*/ 28 h 265"/>
                <a:gd name="T38" fmla="*/ 4 w 131"/>
                <a:gd name="T39" fmla="*/ 28 h 265"/>
                <a:gd name="T40" fmla="*/ 4 w 131"/>
                <a:gd name="T41" fmla="*/ 27 h 265"/>
                <a:gd name="T42" fmla="*/ 4 w 131"/>
                <a:gd name="T43" fmla="*/ 26 h 265"/>
                <a:gd name="T44" fmla="*/ 5 w 131"/>
                <a:gd name="T45" fmla="*/ 25 h 265"/>
                <a:gd name="T46" fmla="*/ 6 w 131"/>
                <a:gd name="T47" fmla="*/ 24 h 265"/>
                <a:gd name="T48" fmla="*/ 6 w 131"/>
                <a:gd name="T49" fmla="*/ 23 h 265"/>
                <a:gd name="T50" fmla="*/ 6 w 131"/>
                <a:gd name="T51" fmla="*/ 22 h 265"/>
                <a:gd name="T52" fmla="*/ 5 w 131"/>
                <a:gd name="T53" fmla="*/ 22 h 265"/>
                <a:gd name="T54" fmla="*/ 5 w 131"/>
                <a:gd name="T55" fmla="*/ 21 h 265"/>
                <a:gd name="T56" fmla="*/ 3 w 131"/>
                <a:gd name="T57" fmla="*/ 21 h 265"/>
                <a:gd name="T58" fmla="*/ 3 w 131"/>
                <a:gd name="T59" fmla="*/ 21 h 265"/>
                <a:gd name="T60" fmla="*/ 2 w 131"/>
                <a:gd name="T61" fmla="*/ 21 h 265"/>
                <a:gd name="T62" fmla="*/ 1 w 131"/>
                <a:gd name="T63" fmla="*/ 21 h 265"/>
                <a:gd name="T64" fmla="*/ 0 w 131"/>
                <a:gd name="T65" fmla="*/ 19 h 265"/>
                <a:gd name="T66" fmla="*/ 2 w 131"/>
                <a:gd name="T67" fmla="*/ 12 h 265"/>
                <a:gd name="T68" fmla="*/ 6 w 131"/>
                <a:gd name="T69" fmla="*/ 6 h 265"/>
                <a:gd name="T70" fmla="*/ 12 w 131"/>
                <a:gd name="T71" fmla="*/ 2 h 265"/>
                <a:gd name="T72" fmla="*/ 15 w 131"/>
                <a:gd name="T73" fmla="*/ 0 h 265"/>
                <a:gd name="T74" fmla="*/ 17 w 131"/>
                <a:gd name="T75" fmla="*/ 0 h 265"/>
                <a:gd name="T76" fmla="*/ 15 w 131"/>
                <a:gd name="T77" fmla="*/ 2 h 265"/>
                <a:gd name="T78" fmla="*/ 14 w 131"/>
                <a:gd name="T79" fmla="*/ 5 h 265"/>
                <a:gd name="T80" fmla="*/ 14 w 131"/>
                <a:gd name="T81" fmla="*/ 9 h 265"/>
                <a:gd name="T82" fmla="*/ 15 w 131"/>
                <a:gd name="T83" fmla="*/ 12 h 265"/>
                <a:gd name="T84" fmla="*/ 16 w 131"/>
                <a:gd name="T85" fmla="*/ 15 h 265"/>
                <a:gd name="T86" fmla="*/ 16 w 131"/>
                <a:gd name="T87" fmla="*/ 18 h 265"/>
                <a:gd name="T88" fmla="*/ 16 w 131"/>
                <a:gd name="T89" fmla="*/ 20 h 265"/>
                <a:gd name="T90" fmla="*/ 16 w 131"/>
                <a:gd name="T91" fmla="*/ 24 h 265"/>
                <a:gd name="T92" fmla="*/ 15 w 131"/>
                <a:gd name="T93" fmla="*/ 28 h 265"/>
                <a:gd name="T94" fmla="*/ 12 w 131"/>
                <a:gd name="T95" fmla="*/ 32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1"/>
                <a:gd name="T145" fmla="*/ 0 h 265"/>
                <a:gd name="T146" fmla="*/ 131 w 131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1" h="265">
                  <a:moveTo>
                    <a:pt x="73" y="265"/>
                  </a:moveTo>
                  <a:lnTo>
                    <a:pt x="70" y="261"/>
                  </a:lnTo>
                  <a:lnTo>
                    <a:pt x="67" y="257"/>
                  </a:lnTo>
                  <a:lnTo>
                    <a:pt x="61" y="253"/>
                  </a:lnTo>
                  <a:lnTo>
                    <a:pt x="53" y="253"/>
                  </a:lnTo>
                  <a:lnTo>
                    <a:pt x="48" y="253"/>
                  </a:lnTo>
                  <a:lnTo>
                    <a:pt x="45" y="252"/>
                  </a:lnTo>
                  <a:lnTo>
                    <a:pt x="41" y="250"/>
                  </a:lnTo>
                  <a:lnTo>
                    <a:pt x="39" y="247"/>
                  </a:lnTo>
                  <a:lnTo>
                    <a:pt x="43" y="243"/>
                  </a:lnTo>
                  <a:lnTo>
                    <a:pt x="47" y="237"/>
                  </a:lnTo>
                  <a:lnTo>
                    <a:pt x="51" y="234"/>
                  </a:lnTo>
                  <a:lnTo>
                    <a:pt x="54" y="231"/>
                  </a:lnTo>
                  <a:lnTo>
                    <a:pt x="63" y="231"/>
                  </a:lnTo>
                  <a:lnTo>
                    <a:pt x="70" y="230"/>
                  </a:lnTo>
                  <a:lnTo>
                    <a:pt x="75" y="227"/>
                  </a:lnTo>
                  <a:lnTo>
                    <a:pt x="79" y="222"/>
                  </a:lnTo>
                  <a:lnTo>
                    <a:pt x="81" y="220"/>
                  </a:lnTo>
                  <a:lnTo>
                    <a:pt x="81" y="216"/>
                  </a:lnTo>
                  <a:lnTo>
                    <a:pt x="82" y="214"/>
                  </a:lnTo>
                  <a:lnTo>
                    <a:pt x="82" y="212"/>
                  </a:lnTo>
                  <a:lnTo>
                    <a:pt x="81" y="209"/>
                  </a:lnTo>
                  <a:lnTo>
                    <a:pt x="79" y="206"/>
                  </a:lnTo>
                  <a:lnTo>
                    <a:pt x="78" y="204"/>
                  </a:lnTo>
                  <a:lnTo>
                    <a:pt x="77" y="201"/>
                  </a:lnTo>
                  <a:lnTo>
                    <a:pt x="71" y="198"/>
                  </a:lnTo>
                  <a:lnTo>
                    <a:pt x="64" y="197"/>
                  </a:lnTo>
                  <a:lnTo>
                    <a:pt x="58" y="198"/>
                  </a:lnTo>
                  <a:lnTo>
                    <a:pt x="52" y="200"/>
                  </a:lnTo>
                  <a:lnTo>
                    <a:pt x="48" y="205"/>
                  </a:lnTo>
                  <a:lnTo>
                    <a:pt x="47" y="208"/>
                  </a:lnTo>
                  <a:lnTo>
                    <a:pt x="47" y="212"/>
                  </a:lnTo>
                  <a:lnTo>
                    <a:pt x="48" y="215"/>
                  </a:lnTo>
                  <a:lnTo>
                    <a:pt x="44" y="220"/>
                  </a:lnTo>
                  <a:lnTo>
                    <a:pt x="38" y="224"/>
                  </a:lnTo>
                  <a:lnTo>
                    <a:pt x="33" y="228"/>
                  </a:lnTo>
                  <a:lnTo>
                    <a:pt x="31" y="230"/>
                  </a:lnTo>
                  <a:lnTo>
                    <a:pt x="30" y="228"/>
                  </a:lnTo>
                  <a:lnTo>
                    <a:pt x="28" y="227"/>
                  </a:lnTo>
                  <a:lnTo>
                    <a:pt x="25" y="224"/>
                  </a:lnTo>
                  <a:lnTo>
                    <a:pt x="23" y="223"/>
                  </a:lnTo>
                  <a:lnTo>
                    <a:pt x="25" y="219"/>
                  </a:lnTo>
                  <a:lnTo>
                    <a:pt x="28" y="213"/>
                  </a:lnTo>
                  <a:lnTo>
                    <a:pt x="29" y="208"/>
                  </a:lnTo>
                  <a:lnTo>
                    <a:pt x="30" y="204"/>
                  </a:lnTo>
                  <a:lnTo>
                    <a:pt x="34" y="200"/>
                  </a:lnTo>
                  <a:lnTo>
                    <a:pt x="38" y="197"/>
                  </a:lnTo>
                  <a:lnTo>
                    <a:pt x="41" y="192"/>
                  </a:lnTo>
                  <a:lnTo>
                    <a:pt x="43" y="187"/>
                  </a:lnTo>
                  <a:lnTo>
                    <a:pt x="43" y="185"/>
                  </a:lnTo>
                  <a:lnTo>
                    <a:pt x="43" y="184"/>
                  </a:lnTo>
                  <a:lnTo>
                    <a:pt x="43" y="182"/>
                  </a:lnTo>
                  <a:lnTo>
                    <a:pt x="43" y="181"/>
                  </a:lnTo>
                  <a:lnTo>
                    <a:pt x="40" y="176"/>
                  </a:lnTo>
                  <a:lnTo>
                    <a:pt x="38" y="173"/>
                  </a:lnTo>
                  <a:lnTo>
                    <a:pt x="33" y="170"/>
                  </a:lnTo>
                  <a:lnTo>
                    <a:pt x="26" y="168"/>
                  </a:lnTo>
                  <a:lnTo>
                    <a:pt x="24" y="168"/>
                  </a:lnTo>
                  <a:lnTo>
                    <a:pt x="21" y="168"/>
                  </a:lnTo>
                  <a:lnTo>
                    <a:pt x="17" y="169"/>
                  </a:lnTo>
                  <a:lnTo>
                    <a:pt x="15" y="170"/>
                  </a:lnTo>
                  <a:lnTo>
                    <a:pt x="13" y="171"/>
                  </a:lnTo>
                  <a:lnTo>
                    <a:pt x="10" y="173"/>
                  </a:lnTo>
                  <a:lnTo>
                    <a:pt x="8" y="175"/>
                  </a:lnTo>
                  <a:lnTo>
                    <a:pt x="7" y="176"/>
                  </a:lnTo>
                  <a:lnTo>
                    <a:pt x="0" y="152"/>
                  </a:lnTo>
                  <a:lnTo>
                    <a:pt x="2" y="125"/>
                  </a:lnTo>
                  <a:lnTo>
                    <a:pt x="11" y="100"/>
                  </a:lnTo>
                  <a:lnTo>
                    <a:pt x="28" y="75"/>
                  </a:lnTo>
                  <a:lnTo>
                    <a:pt x="47" y="53"/>
                  </a:lnTo>
                  <a:lnTo>
                    <a:pt x="69" y="33"/>
                  </a:lnTo>
                  <a:lnTo>
                    <a:pt x="92" y="18"/>
                  </a:lnTo>
                  <a:lnTo>
                    <a:pt x="112" y="8"/>
                  </a:lnTo>
                  <a:lnTo>
                    <a:pt x="117" y="4"/>
                  </a:lnTo>
                  <a:lnTo>
                    <a:pt x="125" y="1"/>
                  </a:lnTo>
                  <a:lnTo>
                    <a:pt x="131" y="0"/>
                  </a:lnTo>
                  <a:lnTo>
                    <a:pt x="128" y="4"/>
                  </a:lnTo>
                  <a:lnTo>
                    <a:pt x="120" y="16"/>
                  </a:lnTo>
                  <a:lnTo>
                    <a:pt x="113" y="31"/>
                  </a:lnTo>
                  <a:lnTo>
                    <a:pt x="107" y="46"/>
                  </a:lnTo>
                  <a:lnTo>
                    <a:pt x="106" y="62"/>
                  </a:lnTo>
                  <a:lnTo>
                    <a:pt x="107" y="72"/>
                  </a:lnTo>
                  <a:lnTo>
                    <a:pt x="111" y="84"/>
                  </a:lnTo>
                  <a:lnTo>
                    <a:pt x="114" y="98"/>
                  </a:lnTo>
                  <a:lnTo>
                    <a:pt x="119" y="113"/>
                  </a:lnTo>
                  <a:lnTo>
                    <a:pt x="122" y="125"/>
                  </a:lnTo>
                  <a:lnTo>
                    <a:pt x="125" y="137"/>
                  </a:lnTo>
                  <a:lnTo>
                    <a:pt x="127" y="147"/>
                  </a:lnTo>
                  <a:lnTo>
                    <a:pt x="128" y="156"/>
                  </a:lnTo>
                  <a:lnTo>
                    <a:pt x="128" y="167"/>
                  </a:lnTo>
                  <a:lnTo>
                    <a:pt x="128" y="181"/>
                  </a:lnTo>
                  <a:lnTo>
                    <a:pt x="125" y="196"/>
                  </a:lnTo>
                  <a:lnTo>
                    <a:pt x="122" y="213"/>
                  </a:lnTo>
                  <a:lnTo>
                    <a:pt x="115" y="229"/>
                  </a:lnTo>
                  <a:lnTo>
                    <a:pt x="106" y="244"/>
                  </a:lnTo>
                  <a:lnTo>
                    <a:pt x="91" y="257"/>
                  </a:lnTo>
                  <a:lnTo>
                    <a:pt x="73" y="265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286"/>
            <p:cNvSpPr>
              <a:spLocks/>
            </p:cNvSpPr>
            <p:nvPr/>
          </p:nvSpPr>
          <p:spPr bwMode="auto">
            <a:xfrm>
              <a:off x="212" y="89"/>
              <a:ext cx="320" cy="225"/>
            </a:xfrm>
            <a:custGeom>
              <a:avLst/>
              <a:gdLst>
                <a:gd name="T0" fmla="*/ 37 w 640"/>
                <a:gd name="T1" fmla="*/ 48 h 450"/>
                <a:gd name="T2" fmla="*/ 33 w 640"/>
                <a:gd name="T3" fmla="*/ 56 h 450"/>
                <a:gd name="T4" fmla="*/ 29 w 640"/>
                <a:gd name="T5" fmla="*/ 50 h 450"/>
                <a:gd name="T6" fmla="*/ 24 w 640"/>
                <a:gd name="T7" fmla="*/ 44 h 450"/>
                <a:gd name="T8" fmla="*/ 22 w 640"/>
                <a:gd name="T9" fmla="*/ 33 h 450"/>
                <a:gd name="T10" fmla="*/ 26 w 640"/>
                <a:gd name="T11" fmla="*/ 27 h 450"/>
                <a:gd name="T12" fmla="*/ 28 w 640"/>
                <a:gd name="T13" fmla="*/ 21 h 450"/>
                <a:gd name="T14" fmla="*/ 26 w 640"/>
                <a:gd name="T15" fmla="*/ 22 h 450"/>
                <a:gd name="T16" fmla="*/ 24 w 640"/>
                <a:gd name="T17" fmla="*/ 27 h 450"/>
                <a:gd name="T18" fmla="*/ 17 w 640"/>
                <a:gd name="T19" fmla="*/ 34 h 450"/>
                <a:gd name="T20" fmla="*/ 10 w 640"/>
                <a:gd name="T21" fmla="*/ 35 h 450"/>
                <a:gd name="T22" fmla="*/ 6 w 640"/>
                <a:gd name="T23" fmla="*/ 33 h 450"/>
                <a:gd name="T24" fmla="*/ 0 w 640"/>
                <a:gd name="T25" fmla="*/ 30 h 450"/>
                <a:gd name="T26" fmla="*/ 5 w 640"/>
                <a:gd name="T27" fmla="*/ 28 h 450"/>
                <a:gd name="T28" fmla="*/ 10 w 640"/>
                <a:gd name="T29" fmla="*/ 23 h 450"/>
                <a:gd name="T30" fmla="*/ 19 w 640"/>
                <a:gd name="T31" fmla="*/ 18 h 450"/>
                <a:gd name="T32" fmla="*/ 23 w 640"/>
                <a:gd name="T33" fmla="*/ 18 h 450"/>
                <a:gd name="T34" fmla="*/ 24 w 640"/>
                <a:gd name="T35" fmla="*/ 18 h 450"/>
                <a:gd name="T36" fmla="*/ 23 w 640"/>
                <a:gd name="T37" fmla="*/ 21 h 450"/>
                <a:gd name="T38" fmla="*/ 24 w 640"/>
                <a:gd name="T39" fmla="*/ 22 h 450"/>
                <a:gd name="T40" fmla="*/ 26 w 640"/>
                <a:gd name="T41" fmla="*/ 21 h 450"/>
                <a:gd name="T42" fmla="*/ 26 w 640"/>
                <a:gd name="T43" fmla="*/ 18 h 450"/>
                <a:gd name="T44" fmla="*/ 27 w 640"/>
                <a:gd name="T45" fmla="*/ 18 h 450"/>
                <a:gd name="T46" fmla="*/ 29 w 640"/>
                <a:gd name="T47" fmla="*/ 20 h 450"/>
                <a:gd name="T48" fmla="*/ 33 w 640"/>
                <a:gd name="T49" fmla="*/ 20 h 450"/>
                <a:gd name="T50" fmla="*/ 36 w 640"/>
                <a:gd name="T51" fmla="*/ 18 h 450"/>
                <a:gd name="T52" fmla="*/ 39 w 640"/>
                <a:gd name="T53" fmla="*/ 17 h 450"/>
                <a:gd name="T54" fmla="*/ 42 w 640"/>
                <a:gd name="T55" fmla="*/ 12 h 450"/>
                <a:gd name="T56" fmla="*/ 52 w 640"/>
                <a:gd name="T57" fmla="*/ 1 h 450"/>
                <a:gd name="T58" fmla="*/ 59 w 640"/>
                <a:gd name="T59" fmla="*/ 0 h 450"/>
                <a:gd name="T60" fmla="*/ 66 w 640"/>
                <a:gd name="T61" fmla="*/ 2 h 450"/>
                <a:gd name="T62" fmla="*/ 73 w 640"/>
                <a:gd name="T63" fmla="*/ 4 h 450"/>
                <a:gd name="T64" fmla="*/ 79 w 640"/>
                <a:gd name="T65" fmla="*/ 4 h 450"/>
                <a:gd name="T66" fmla="*/ 78 w 640"/>
                <a:gd name="T67" fmla="*/ 7 h 450"/>
                <a:gd name="T68" fmla="*/ 70 w 640"/>
                <a:gd name="T69" fmla="*/ 18 h 450"/>
                <a:gd name="T70" fmla="*/ 61 w 640"/>
                <a:gd name="T71" fmla="*/ 21 h 450"/>
                <a:gd name="T72" fmla="*/ 53 w 640"/>
                <a:gd name="T73" fmla="*/ 23 h 450"/>
                <a:gd name="T74" fmla="*/ 45 w 640"/>
                <a:gd name="T75" fmla="*/ 22 h 450"/>
                <a:gd name="T76" fmla="*/ 41 w 640"/>
                <a:gd name="T77" fmla="*/ 19 h 450"/>
                <a:gd name="T78" fmla="*/ 39 w 640"/>
                <a:gd name="T79" fmla="*/ 19 h 450"/>
                <a:gd name="T80" fmla="*/ 36 w 640"/>
                <a:gd name="T81" fmla="*/ 19 h 450"/>
                <a:gd name="T82" fmla="*/ 36 w 640"/>
                <a:gd name="T83" fmla="*/ 21 h 450"/>
                <a:gd name="T84" fmla="*/ 40 w 640"/>
                <a:gd name="T85" fmla="*/ 21 h 450"/>
                <a:gd name="T86" fmla="*/ 43 w 640"/>
                <a:gd name="T87" fmla="*/ 20 h 450"/>
                <a:gd name="T88" fmla="*/ 51 w 640"/>
                <a:gd name="T89" fmla="*/ 23 h 450"/>
                <a:gd name="T90" fmla="*/ 58 w 640"/>
                <a:gd name="T91" fmla="*/ 30 h 450"/>
                <a:gd name="T92" fmla="*/ 60 w 640"/>
                <a:gd name="T93" fmla="*/ 41 h 450"/>
                <a:gd name="T94" fmla="*/ 56 w 640"/>
                <a:gd name="T95" fmla="*/ 41 h 450"/>
                <a:gd name="T96" fmla="*/ 46 w 640"/>
                <a:gd name="T97" fmla="*/ 39 h 450"/>
                <a:gd name="T98" fmla="*/ 40 w 640"/>
                <a:gd name="T99" fmla="*/ 37 h 450"/>
                <a:gd name="T100" fmla="*/ 37 w 640"/>
                <a:gd name="T101" fmla="*/ 29 h 450"/>
                <a:gd name="T102" fmla="*/ 35 w 640"/>
                <a:gd name="T103" fmla="*/ 23 h 450"/>
                <a:gd name="T104" fmla="*/ 31 w 640"/>
                <a:gd name="T105" fmla="*/ 21 h 450"/>
                <a:gd name="T106" fmla="*/ 29 w 640"/>
                <a:gd name="T107" fmla="*/ 21 h 450"/>
                <a:gd name="T108" fmla="*/ 31 w 640"/>
                <a:gd name="T109" fmla="*/ 24 h 450"/>
                <a:gd name="T110" fmla="*/ 38 w 640"/>
                <a:gd name="T111" fmla="*/ 31 h 4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0"/>
                <a:gd name="T169" fmla="*/ 0 h 450"/>
                <a:gd name="T170" fmla="*/ 640 w 640"/>
                <a:gd name="T171" fmla="*/ 450 h 4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0" h="450">
                  <a:moveTo>
                    <a:pt x="305" y="266"/>
                  </a:moveTo>
                  <a:lnTo>
                    <a:pt x="312" y="298"/>
                  </a:lnTo>
                  <a:lnTo>
                    <a:pt x="312" y="330"/>
                  </a:lnTo>
                  <a:lnTo>
                    <a:pt x="306" y="360"/>
                  </a:lnTo>
                  <a:lnTo>
                    <a:pt x="296" y="383"/>
                  </a:lnTo>
                  <a:lnTo>
                    <a:pt x="284" y="401"/>
                  </a:lnTo>
                  <a:lnTo>
                    <a:pt x="275" y="417"/>
                  </a:lnTo>
                  <a:lnTo>
                    <a:pt x="268" y="432"/>
                  </a:lnTo>
                  <a:lnTo>
                    <a:pt x="262" y="450"/>
                  </a:lnTo>
                  <a:lnTo>
                    <a:pt x="261" y="445"/>
                  </a:lnTo>
                  <a:lnTo>
                    <a:pt x="258" y="435"/>
                  </a:lnTo>
                  <a:lnTo>
                    <a:pt x="253" y="425"/>
                  </a:lnTo>
                  <a:lnTo>
                    <a:pt x="247" y="415"/>
                  </a:lnTo>
                  <a:lnTo>
                    <a:pt x="240" y="403"/>
                  </a:lnTo>
                  <a:lnTo>
                    <a:pt x="232" y="393"/>
                  </a:lnTo>
                  <a:lnTo>
                    <a:pt x="224" y="382"/>
                  </a:lnTo>
                  <a:lnTo>
                    <a:pt x="216" y="375"/>
                  </a:lnTo>
                  <a:lnTo>
                    <a:pt x="207" y="368"/>
                  </a:lnTo>
                  <a:lnTo>
                    <a:pt x="200" y="360"/>
                  </a:lnTo>
                  <a:lnTo>
                    <a:pt x="194" y="352"/>
                  </a:lnTo>
                  <a:lnTo>
                    <a:pt x="190" y="344"/>
                  </a:lnTo>
                  <a:lnTo>
                    <a:pt x="181" y="319"/>
                  </a:lnTo>
                  <a:lnTo>
                    <a:pt x="178" y="295"/>
                  </a:lnTo>
                  <a:lnTo>
                    <a:pt x="179" y="273"/>
                  </a:lnTo>
                  <a:lnTo>
                    <a:pt x="182" y="257"/>
                  </a:lnTo>
                  <a:lnTo>
                    <a:pt x="185" y="249"/>
                  </a:lnTo>
                  <a:lnTo>
                    <a:pt x="190" y="239"/>
                  </a:lnTo>
                  <a:lnTo>
                    <a:pt x="194" y="230"/>
                  </a:lnTo>
                  <a:lnTo>
                    <a:pt x="201" y="222"/>
                  </a:lnTo>
                  <a:lnTo>
                    <a:pt x="208" y="213"/>
                  </a:lnTo>
                  <a:lnTo>
                    <a:pt x="215" y="202"/>
                  </a:lnTo>
                  <a:lnTo>
                    <a:pt x="221" y="192"/>
                  </a:lnTo>
                  <a:lnTo>
                    <a:pt x="227" y="182"/>
                  </a:lnTo>
                  <a:lnTo>
                    <a:pt x="229" y="175"/>
                  </a:lnTo>
                  <a:lnTo>
                    <a:pt x="230" y="167"/>
                  </a:lnTo>
                  <a:lnTo>
                    <a:pt x="229" y="161"/>
                  </a:lnTo>
                  <a:lnTo>
                    <a:pt x="227" y="160"/>
                  </a:lnTo>
                  <a:lnTo>
                    <a:pt x="221" y="163"/>
                  </a:lnTo>
                  <a:lnTo>
                    <a:pt x="217" y="169"/>
                  </a:lnTo>
                  <a:lnTo>
                    <a:pt x="215" y="176"/>
                  </a:lnTo>
                  <a:lnTo>
                    <a:pt x="213" y="182"/>
                  </a:lnTo>
                  <a:lnTo>
                    <a:pt x="211" y="191"/>
                  </a:lnTo>
                  <a:lnTo>
                    <a:pt x="207" y="200"/>
                  </a:lnTo>
                  <a:lnTo>
                    <a:pt x="202" y="208"/>
                  </a:lnTo>
                  <a:lnTo>
                    <a:pt x="198" y="216"/>
                  </a:lnTo>
                  <a:lnTo>
                    <a:pt x="188" y="231"/>
                  </a:lnTo>
                  <a:lnTo>
                    <a:pt x="175" y="244"/>
                  </a:lnTo>
                  <a:lnTo>
                    <a:pt x="161" y="255"/>
                  </a:lnTo>
                  <a:lnTo>
                    <a:pt x="147" y="264"/>
                  </a:lnTo>
                  <a:lnTo>
                    <a:pt x="132" y="269"/>
                  </a:lnTo>
                  <a:lnTo>
                    <a:pt x="117" y="274"/>
                  </a:lnTo>
                  <a:lnTo>
                    <a:pt x="103" y="276"/>
                  </a:lnTo>
                  <a:lnTo>
                    <a:pt x="90" y="276"/>
                  </a:lnTo>
                  <a:lnTo>
                    <a:pt x="85" y="275"/>
                  </a:lnTo>
                  <a:lnTo>
                    <a:pt x="80" y="274"/>
                  </a:lnTo>
                  <a:lnTo>
                    <a:pt x="76" y="274"/>
                  </a:lnTo>
                  <a:lnTo>
                    <a:pt x="72" y="273"/>
                  </a:lnTo>
                  <a:lnTo>
                    <a:pt x="64" y="269"/>
                  </a:lnTo>
                  <a:lnTo>
                    <a:pt x="56" y="266"/>
                  </a:lnTo>
                  <a:lnTo>
                    <a:pt x="48" y="262"/>
                  </a:lnTo>
                  <a:lnTo>
                    <a:pt x="40" y="258"/>
                  </a:lnTo>
                  <a:lnTo>
                    <a:pt x="32" y="254"/>
                  </a:lnTo>
                  <a:lnTo>
                    <a:pt x="22" y="250"/>
                  </a:lnTo>
                  <a:lnTo>
                    <a:pt x="11" y="245"/>
                  </a:lnTo>
                  <a:lnTo>
                    <a:pt x="0" y="241"/>
                  </a:lnTo>
                  <a:lnTo>
                    <a:pt x="7" y="238"/>
                  </a:lnTo>
                  <a:lnTo>
                    <a:pt x="14" y="236"/>
                  </a:lnTo>
                  <a:lnTo>
                    <a:pt x="23" y="234"/>
                  </a:lnTo>
                  <a:lnTo>
                    <a:pt x="32" y="230"/>
                  </a:lnTo>
                  <a:lnTo>
                    <a:pt x="40" y="226"/>
                  </a:lnTo>
                  <a:lnTo>
                    <a:pt x="48" y="221"/>
                  </a:lnTo>
                  <a:lnTo>
                    <a:pt x="55" y="214"/>
                  </a:lnTo>
                  <a:lnTo>
                    <a:pt x="60" y="207"/>
                  </a:lnTo>
                  <a:lnTo>
                    <a:pt x="67" y="196"/>
                  </a:lnTo>
                  <a:lnTo>
                    <a:pt x="75" y="183"/>
                  </a:lnTo>
                  <a:lnTo>
                    <a:pt x="86" y="170"/>
                  </a:lnTo>
                  <a:lnTo>
                    <a:pt x="99" y="157"/>
                  </a:lnTo>
                  <a:lnTo>
                    <a:pt x="113" y="148"/>
                  </a:lnTo>
                  <a:lnTo>
                    <a:pt x="128" y="141"/>
                  </a:lnTo>
                  <a:lnTo>
                    <a:pt x="145" y="138"/>
                  </a:lnTo>
                  <a:lnTo>
                    <a:pt x="161" y="140"/>
                  </a:lnTo>
                  <a:lnTo>
                    <a:pt x="168" y="144"/>
                  </a:lnTo>
                  <a:lnTo>
                    <a:pt x="176" y="144"/>
                  </a:lnTo>
                  <a:lnTo>
                    <a:pt x="183" y="143"/>
                  </a:lnTo>
                  <a:lnTo>
                    <a:pt x="188" y="139"/>
                  </a:lnTo>
                  <a:lnTo>
                    <a:pt x="191" y="137"/>
                  </a:lnTo>
                  <a:lnTo>
                    <a:pt x="194" y="137"/>
                  </a:lnTo>
                  <a:lnTo>
                    <a:pt x="198" y="137"/>
                  </a:lnTo>
                  <a:lnTo>
                    <a:pt x="201" y="138"/>
                  </a:lnTo>
                  <a:lnTo>
                    <a:pt x="196" y="143"/>
                  </a:lnTo>
                  <a:lnTo>
                    <a:pt x="191" y="149"/>
                  </a:lnTo>
                  <a:lnTo>
                    <a:pt x="186" y="156"/>
                  </a:lnTo>
                  <a:lnTo>
                    <a:pt x="185" y="163"/>
                  </a:lnTo>
                  <a:lnTo>
                    <a:pt x="185" y="164"/>
                  </a:lnTo>
                  <a:lnTo>
                    <a:pt x="186" y="167"/>
                  </a:lnTo>
                  <a:lnTo>
                    <a:pt x="186" y="168"/>
                  </a:lnTo>
                  <a:lnTo>
                    <a:pt x="188" y="169"/>
                  </a:lnTo>
                  <a:lnTo>
                    <a:pt x="189" y="170"/>
                  </a:lnTo>
                  <a:lnTo>
                    <a:pt x="191" y="171"/>
                  </a:lnTo>
                  <a:lnTo>
                    <a:pt x="192" y="171"/>
                  </a:lnTo>
                  <a:lnTo>
                    <a:pt x="193" y="172"/>
                  </a:lnTo>
                  <a:lnTo>
                    <a:pt x="199" y="174"/>
                  </a:lnTo>
                  <a:lnTo>
                    <a:pt x="206" y="172"/>
                  </a:lnTo>
                  <a:lnTo>
                    <a:pt x="211" y="170"/>
                  </a:lnTo>
                  <a:lnTo>
                    <a:pt x="215" y="167"/>
                  </a:lnTo>
                  <a:lnTo>
                    <a:pt x="217" y="160"/>
                  </a:lnTo>
                  <a:lnTo>
                    <a:pt x="219" y="153"/>
                  </a:lnTo>
                  <a:lnTo>
                    <a:pt x="216" y="147"/>
                  </a:lnTo>
                  <a:lnTo>
                    <a:pt x="214" y="141"/>
                  </a:lnTo>
                  <a:lnTo>
                    <a:pt x="212" y="138"/>
                  </a:lnTo>
                  <a:lnTo>
                    <a:pt x="212" y="136"/>
                  </a:lnTo>
                  <a:lnTo>
                    <a:pt x="214" y="134"/>
                  </a:lnTo>
                  <a:lnTo>
                    <a:pt x="216" y="133"/>
                  </a:lnTo>
                  <a:lnTo>
                    <a:pt x="217" y="134"/>
                  </a:lnTo>
                  <a:lnTo>
                    <a:pt x="219" y="137"/>
                  </a:lnTo>
                  <a:lnTo>
                    <a:pt x="220" y="140"/>
                  </a:lnTo>
                  <a:lnTo>
                    <a:pt x="221" y="145"/>
                  </a:lnTo>
                  <a:lnTo>
                    <a:pt x="222" y="149"/>
                  </a:lnTo>
                  <a:lnTo>
                    <a:pt x="227" y="154"/>
                  </a:lnTo>
                  <a:lnTo>
                    <a:pt x="232" y="154"/>
                  </a:lnTo>
                  <a:lnTo>
                    <a:pt x="242" y="149"/>
                  </a:lnTo>
                  <a:lnTo>
                    <a:pt x="245" y="153"/>
                  </a:lnTo>
                  <a:lnTo>
                    <a:pt x="250" y="155"/>
                  </a:lnTo>
                  <a:lnTo>
                    <a:pt x="255" y="157"/>
                  </a:lnTo>
                  <a:lnTo>
                    <a:pt x="261" y="157"/>
                  </a:lnTo>
                  <a:lnTo>
                    <a:pt x="266" y="156"/>
                  </a:lnTo>
                  <a:lnTo>
                    <a:pt x="272" y="154"/>
                  </a:lnTo>
                  <a:lnTo>
                    <a:pt x="276" y="148"/>
                  </a:lnTo>
                  <a:lnTo>
                    <a:pt x="280" y="141"/>
                  </a:lnTo>
                  <a:lnTo>
                    <a:pt x="283" y="140"/>
                  </a:lnTo>
                  <a:lnTo>
                    <a:pt x="288" y="138"/>
                  </a:lnTo>
                  <a:lnTo>
                    <a:pt x="292" y="137"/>
                  </a:lnTo>
                  <a:lnTo>
                    <a:pt x="297" y="136"/>
                  </a:lnTo>
                  <a:lnTo>
                    <a:pt x="303" y="134"/>
                  </a:lnTo>
                  <a:lnTo>
                    <a:pt x="308" y="133"/>
                  </a:lnTo>
                  <a:lnTo>
                    <a:pt x="313" y="132"/>
                  </a:lnTo>
                  <a:lnTo>
                    <a:pt x="319" y="131"/>
                  </a:lnTo>
                  <a:lnTo>
                    <a:pt x="328" y="125"/>
                  </a:lnTo>
                  <a:lnTo>
                    <a:pt x="336" y="114"/>
                  </a:lnTo>
                  <a:lnTo>
                    <a:pt x="343" y="95"/>
                  </a:lnTo>
                  <a:lnTo>
                    <a:pt x="351" y="72"/>
                  </a:lnTo>
                  <a:lnTo>
                    <a:pt x="364" y="46"/>
                  </a:lnTo>
                  <a:lnTo>
                    <a:pt x="381" y="27"/>
                  </a:lnTo>
                  <a:lnTo>
                    <a:pt x="399" y="15"/>
                  </a:lnTo>
                  <a:lnTo>
                    <a:pt x="419" y="6"/>
                  </a:lnTo>
                  <a:lnTo>
                    <a:pt x="437" y="2"/>
                  </a:lnTo>
                  <a:lnTo>
                    <a:pt x="454" y="0"/>
                  </a:lnTo>
                  <a:lnTo>
                    <a:pt x="466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86" y="1"/>
                  </a:lnTo>
                  <a:lnTo>
                    <a:pt x="495" y="2"/>
                  </a:lnTo>
                  <a:lnTo>
                    <a:pt x="505" y="3"/>
                  </a:lnTo>
                  <a:lnTo>
                    <a:pt x="517" y="6"/>
                  </a:lnTo>
                  <a:lnTo>
                    <a:pt x="527" y="9"/>
                  </a:lnTo>
                  <a:lnTo>
                    <a:pt x="539" y="13"/>
                  </a:lnTo>
                  <a:lnTo>
                    <a:pt x="548" y="18"/>
                  </a:lnTo>
                  <a:lnTo>
                    <a:pt x="557" y="23"/>
                  </a:lnTo>
                  <a:lnTo>
                    <a:pt x="568" y="26"/>
                  </a:lnTo>
                  <a:lnTo>
                    <a:pt x="579" y="28"/>
                  </a:lnTo>
                  <a:lnTo>
                    <a:pt x="589" y="31"/>
                  </a:lnTo>
                  <a:lnTo>
                    <a:pt x="601" y="32"/>
                  </a:lnTo>
                  <a:lnTo>
                    <a:pt x="611" y="32"/>
                  </a:lnTo>
                  <a:lnTo>
                    <a:pt x="621" y="32"/>
                  </a:lnTo>
                  <a:lnTo>
                    <a:pt x="630" y="31"/>
                  </a:lnTo>
                  <a:lnTo>
                    <a:pt x="640" y="31"/>
                  </a:lnTo>
                  <a:lnTo>
                    <a:pt x="640" y="34"/>
                  </a:lnTo>
                  <a:lnTo>
                    <a:pt x="636" y="39"/>
                  </a:lnTo>
                  <a:lnTo>
                    <a:pt x="631" y="43"/>
                  </a:lnTo>
                  <a:lnTo>
                    <a:pt x="622" y="56"/>
                  </a:lnTo>
                  <a:lnTo>
                    <a:pt x="610" y="72"/>
                  </a:lnTo>
                  <a:lnTo>
                    <a:pt x="596" y="91"/>
                  </a:lnTo>
                  <a:lnTo>
                    <a:pt x="583" y="108"/>
                  </a:lnTo>
                  <a:lnTo>
                    <a:pt x="568" y="125"/>
                  </a:lnTo>
                  <a:lnTo>
                    <a:pt x="553" y="140"/>
                  </a:lnTo>
                  <a:lnTo>
                    <a:pt x="538" y="152"/>
                  </a:lnTo>
                  <a:lnTo>
                    <a:pt x="524" y="157"/>
                  </a:lnTo>
                  <a:lnTo>
                    <a:pt x="515" y="160"/>
                  </a:lnTo>
                  <a:lnTo>
                    <a:pt x="504" y="164"/>
                  </a:lnTo>
                  <a:lnTo>
                    <a:pt x="492" y="168"/>
                  </a:lnTo>
                  <a:lnTo>
                    <a:pt x="478" y="172"/>
                  </a:lnTo>
                  <a:lnTo>
                    <a:pt x="463" y="177"/>
                  </a:lnTo>
                  <a:lnTo>
                    <a:pt x="449" y="181"/>
                  </a:lnTo>
                  <a:lnTo>
                    <a:pt x="436" y="183"/>
                  </a:lnTo>
                  <a:lnTo>
                    <a:pt x="425" y="184"/>
                  </a:lnTo>
                  <a:lnTo>
                    <a:pt x="414" y="183"/>
                  </a:lnTo>
                  <a:lnTo>
                    <a:pt x="402" y="181"/>
                  </a:lnTo>
                  <a:lnTo>
                    <a:pt x="388" y="177"/>
                  </a:lnTo>
                  <a:lnTo>
                    <a:pt x="375" y="172"/>
                  </a:lnTo>
                  <a:lnTo>
                    <a:pt x="364" y="169"/>
                  </a:lnTo>
                  <a:lnTo>
                    <a:pt x="353" y="164"/>
                  </a:lnTo>
                  <a:lnTo>
                    <a:pt x="345" y="161"/>
                  </a:lnTo>
                  <a:lnTo>
                    <a:pt x="341" y="159"/>
                  </a:lnTo>
                  <a:lnTo>
                    <a:pt x="336" y="155"/>
                  </a:lnTo>
                  <a:lnTo>
                    <a:pt x="331" y="152"/>
                  </a:lnTo>
                  <a:lnTo>
                    <a:pt x="326" y="148"/>
                  </a:lnTo>
                  <a:lnTo>
                    <a:pt x="321" y="145"/>
                  </a:lnTo>
                  <a:lnTo>
                    <a:pt x="318" y="144"/>
                  </a:lnTo>
                  <a:lnTo>
                    <a:pt x="313" y="144"/>
                  </a:lnTo>
                  <a:lnTo>
                    <a:pt x="308" y="145"/>
                  </a:lnTo>
                  <a:lnTo>
                    <a:pt x="303" y="145"/>
                  </a:lnTo>
                  <a:lnTo>
                    <a:pt x="296" y="147"/>
                  </a:lnTo>
                  <a:lnTo>
                    <a:pt x="291" y="148"/>
                  </a:lnTo>
                  <a:lnTo>
                    <a:pt x="287" y="149"/>
                  </a:lnTo>
                  <a:lnTo>
                    <a:pt x="283" y="152"/>
                  </a:lnTo>
                  <a:lnTo>
                    <a:pt x="280" y="155"/>
                  </a:lnTo>
                  <a:lnTo>
                    <a:pt x="279" y="157"/>
                  </a:lnTo>
                  <a:lnTo>
                    <a:pt x="280" y="160"/>
                  </a:lnTo>
                  <a:lnTo>
                    <a:pt x="283" y="162"/>
                  </a:lnTo>
                  <a:lnTo>
                    <a:pt x="285" y="163"/>
                  </a:lnTo>
                  <a:lnTo>
                    <a:pt x="290" y="163"/>
                  </a:lnTo>
                  <a:lnTo>
                    <a:pt x="295" y="163"/>
                  </a:lnTo>
                  <a:lnTo>
                    <a:pt x="300" y="163"/>
                  </a:lnTo>
                  <a:lnTo>
                    <a:pt x="307" y="162"/>
                  </a:lnTo>
                  <a:lnTo>
                    <a:pt x="313" y="162"/>
                  </a:lnTo>
                  <a:lnTo>
                    <a:pt x="320" y="161"/>
                  </a:lnTo>
                  <a:lnTo>
                    <a:pt x="327" y="160"/>
                  </a:lnTo>
                  <a:lnTo>
                    <a:pt x="333" y="159"/>
                  </a:lnTo>
                  <a:lnTo>
                    <a:pt x="340" y="159"/>
                  </a:lnTo>
                  <a:lnTo>
                    <a:pt x="346" y="160"/>
                  </a:lnTo>
                  <a:lnTo>
                    <a:pt x="355" y="161"/>
                  </a:lnTo>
                  <a:lnTo>
                    <a:pt x="365" y="163"/>
                  </a:lnTo>
                  <a:lnTo>
                    <a:pt x="376" y="168"/>
                  </a:lnTo>
                  <a:lnTo>
                    <a:pt x="391" y="174"/>
                  </a:lnTo>
                  <a:lnTo>
                    <a:pt x="409" y="182"/>
                  </a:lnTo>
                  <a:lnTo>
                    <a:pt x="422" y="190"/>
                  </a:lnTo>
                  <a:lnTo>
                    <a:pt x="435" y="201"/>
                  </a:lnTo>
                  <a:lnTo>
                    <a:pt x="445" y="215"/>
                  </a:lnTo>
                  <a:lnTo>
                    <a:pt x="456" y="230"/>
                  </a:lnTo>
                  <a:lnTo>
                    <a:pt x="464" y="247"/>
                  </a:lnTo>
                  <a:lnTo>
                    <a:pt x="471" y="266"/>
                  </a:lnTo>
                  <a:lnTo>
                    <a:pt x="475" y="284"/>
                  </a:lnTo>
                  <a:lnTo>
                    <a:pt x="479" y="303"/>
                  </a:lnTo>
                  <a:lnTo>
                    <a:pt x="480" y="315"/>
                  </a:lnTo>
                  <a:lnTo>
                    <a:pt x="481" y="328"/>
                  </a:lnTo>
                  <a:lnTo>
                    <a:pt x="481" y="340"/>
                  </a:lnTo>
                  <a:lnTo>
                    <a:pt x="480" y="351"/>
                  </a:lnTo>
                  <a:lnTo>
                    <a:pt x="472" y="342"/>
                  </a:lnTo>
                  <a:lnTo>
                    <a:pt x="462" y="335"/>
                  </a:lnTo>
                  <a:lnTo>
                    <a:pt x="448" y="327"/>
                  </a:lnTo>
                  <a:lnTo>
                    <a:pt x="433" y="321"/>
                  </a:lnTo>
                  <a:lnTo>
                    <a:pt x="417" y="317"/>
                  </a:lnTo>
                  <a:lnTo>
                    <a:pt x="401" y="312"/>
                  </a:lnTo>
                  <a:lnTo>
                    <a:pt x="386" y="309"/>
                  </a:lnTo>
                  <a:lnTo>
                    <a:pt x="373" y="306"/>
                  </a:lnTo>
                  <a:lnTo>
                    <a:pt x="365" y="305"/>
                  </a:lnTo>
                  <a:lnTo>
                    <a:pt x="355" y="303"/>
                  </a:lnTo>
                  <a:lnTo>
                    <a:pt x="345" y="300"/>
                  </a:lnTo>
                  <a:lnTo>
                    <a:pt x="335" y="297"/>
                  </a:lnTo>
                  <a:lnTo>
                    <a:pt x="326" y="291"/>
                  </a:lnTo>
                  <a:lnTo>
                    <a:pt x="317" y="284"/>
                  </a:lnTo>
                  <a:lnTo>
                    <a:pt x="310" y="275"/>
                  </a:lnTo>
                  <a:lnTo>
                    <a:pt x="304" y="264"/>
                  </a:lnTo>
                  <a:lnTo>
                    <a:pt x="297" y="246"/>
                  </a:lnTo>
                  <a:lnTo>
                    <a:pt x="289" y="234"/>
                  </a:lnTo>
                  <a:lnTo>
                    <a:pt x="284" y="219"/>
                  </a:lnTo>
                  <a:lnTo>
                    <a:pt x="284" y="198"/>
                  </a:lnTo>
                  <a:lnTo>
                    <a:pt x="284" y="192"/>
                  </a:lnTo>
                  <a:lnTo>
                    <a:pt x="281" y="186"/>
                  </a:lnTo>
                  <a:lnTo>
                    <a:pt x="277" y="181"/>
                  </a:lnTo>
                  <a:lnTo>
                    <a:pt x="272" y="176"/>
                  </a:lnTo>
                  <a:lnTo>
                    <a:pt x="266" y="171"/>
                  </a:lnTo>
                  <a:lnTo>
                    <a:pt x="260" y="168"/>
                  </a:lnTo>
                  <a:lnTo>
                    <a:pt x="255" y="164"/>
                  </a:lnTo>
                  <a:lnTo>
                    <a:pt x="251" y="162"/>
                  </a:lnTo>
                  <a:lnTo>
                    <a:pt x="245" y="160"/>
                  </a:lnTo>
                  <a:lnTo>
                    <a:pt x="240" y="159"/>
                  </a:lnTo>
                  <a:lnTo>
                    <a:pt x="237" y="159"/>
                  </a:lnTo>
                  <a:lnTo>
                    <a:pt x="236" y="162"/>
                  </a:lnTo>
                  <a:lnTo>
                    <a:pt x="237" y="167"/>
                  </a:lnTo>
                  <a:lnTo>
                    <a:pt x="237" y="171"/>
                  </a:lnTo>
                  <a:lnTo>
                    <a:pt x="238" y="177"/>
                  </a:lnTo>
                  <a:lnTo>
                    <a:pt x="240" y="182"/>
                  </a:lnTo>
                  <a:lnTo>
                    <a:pt x="244" y="185"/>
                  </a:lnTo>
                  <a:lnTo>
                    <a:pt x="251" y="191"/>
                  </a:lnTo>
                  <a:lnTo>
                    <a:pt x="259" y="199"/>
                  </a:lnTo>
                  <a:lnTo>
                    <a:pt x="269" y="208"/>
                  </a:lnTo>
                  <a:lnTo>
                    <a:pt x="280" y="220"/>
                  </a:lnTo>
                  <a:lnTo>
                    <a:pt x="290" y="234"/>
                  </a:lnTo>
                  <a:lnTo>
                    <a:pt x="298" y="249"/>
                  </a:lnTo>
                  <a:lnTo>
                    <a:pt x="305" y="266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287"/>
            <p:cNvSpPr>
              <a:spLocks/>
            </p:cNvSpPr>
            <p:nvPr/>
          </p:nvSpPr>
          <p:spPr bwMode="auto">
            <a:xfrm>
              <a:off x="217" y="55"/>
              <a:ext cx="96" cy="98"/>
            </a:xfrm>
            <a:custGeom>
              <a:avLst/>
              <a:gdLst>
                <a:gd name="T0" fmla="*/ 19 w 192"/>
                <a:gd name="T1" fmla="*/ 24 h 196"/>
                <a:gd name="T2" fmla="*/ 20 w 192"/>
                <a:gd name="T3" fmla="*/ 23 h 196"/>
                <a:gd name="T4" fmla="*/ 21 w 192"/>
                <a:gd name="T5" fmla="*/ 22 h 196"/>
                <a:gd name="T6" fmla="*/ 22 w 192"/>
                <a:gd name="T7" fmla="*/ 23 h 196"/>
                <a:gd name="T8" fmla="*/ 22 w 192"/>
                <a:gd name="T9" fmla="*/ 23 h 196"/>
                <a:gd name="T10" fmla="*/ 23 w 192"/>
                <a:gd name="T11" fmla="*/ 23 h 196"/>
                <a:gd name="T12" fmla="*/ 24 w 192"/>
                <a:gd name="T13" fmla="*/ 24 h 196"/>
                <a:gd name="T14" fmla="*/ 24 w 192"/>
                <a:gd name="T15" fmla="*/ 23 h 196"/>
                <a:gd name="T16" fmla="*/ 24 w 192"/>
                <a:gd name="T17" fmla="*/ 23 h 196"/>
                <a:gd name="T18" fmla="*/ 23 w 192"/>
                <a:gd name="T19" fmla="*/ 22 h 196"/>
                <a:gd name="T20" fmla="*/ 22 w 192"/>
                <a:gd name="T21" fmla="*/ 22 h 196"/>
                <a:gd name="T22" fmla="*/ 21 w 192"/>
                <a:gd name="T23" fmla="*/ 22 h 196"/>
                <a:gd name="T24" fmla="*/ 20 w 192"/>
                <a:gd name="T25" fmla="*/ 21 h 196"/>
                <a:gd name="T26" fmla="*/ 20 w 192"/>
                <a:gd name="T27" fmla="*/ 20 h 196"/>
                <a:gd name="T28" fmla="*/ 20 w 192"/>
                <a:gd name="T29" fmla="*/ 19 h 196"/>
                <a:gd name="T30" fmla="*/ 21 w 192"/>
                <a:gd name="T31" fmla="*/ 19 h 196"/>
                <a:gd name="T32" fmla="*/ 21 w 192"/>
                <a:gd name="T33" fmla="*/ 18 h 196"/>
                <a:gd name="T34" fmla="*/ 22 w 192"/>
                <a:gd name="T35" fmla="*/ 18 h 196"/>
                <a:gd name="T36" fmla="*/ 23 w 192"/>
                <a:gd name="T37" fmla="*/ 14 h 196"/>
                <a:gd name="T38" fmla="*/ 22 w 192"/>
                <a:gd name="T39" fmla="*/ 10 h 196"/>
                <a:gd name="T40" fmla="*/ 19 w 192"/>
                <a:gd name="T41" fmla="*/ 6 h 196"/>
                <a:gd name="T42" fmla="*/ 13 w 192"/>
                <a:gd name="T43" fmla="*/ 3 h 196"/>
                <a:gd name="T44" fmla="*/ 9 w 192"/>
                <a:gd name="T45" fmla="*/ 3 h 196"/>
                <a:gd name="T46" fmla="*/ 6 w 192"/>
                <a:gd name="T47" fmla="*/ 2 h 196"/>
                <a:gd name="T48" fmla="*/ 3 w 192"/>
                <a:gd name="T49" fmla="*/ 1 h 196"/>
                <a:gd name="T50" fmla="*/ 1 w 192"/>
                <a:gd name="T51" fmla="*/ 1 h 196"/>
                <a:gd name="T52" fmla="*/ 1 w 192"/>
                <a:gd name="T53" fmla="*/ 2 h 196"/>
                <a:gd name="T54" fmla="*/ 3 w 192"/>
                <a:gd name="T55" fmla="*/ 5 h 196"/>
                <a:gd name="T56" fmla="*/ 3 w 192"/>
                <a:gd name="T57" fmla="*/ 7 h 196"/>
                <a:gd name="T58" fmla="*/ 5 w 192"/>
                <a:gd name="T59" fmla="*/ 11 h 196"/>
                <a:gd name="T60" fmla="*/ 5 w 192"/>
                <a:gd name="T61" fmla="*/ 13 h 196"/>
                <a:gd name="T62" fmla="*/ 6 w 192"/>
                <a:gd name="T63" fmla="*/ 18 h 196"/>
                <a:gd name="T64" fmla="*/ 10 w 192"/>
                <a:gd name="T65" fmla="*/ 22 h 196"/>
                <a:gd name="T66" fmla="*/ 14 w 192"/>
                <a:gd name="T67" fmla="*/ 24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2"/>
                <a:gd name="T103" fmla="*/ 0 h 196"/>
                <a:gd name="T104" fmla="*/ 192 w 192"/>
                <a:gd name="T105" fmla="*/ 196 h 1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2" h="196">
                  <a:moveTo>
                    <a:pt x="146" y="196"/>
                  </a:moveTo>
                  <a:lnTo>
                    <a:pt x="146" y="189"/>
                  </a:lnTo>
                  <a:lnTo>
                    <a:pt x="149" y="182"/>
                  </a:lnTo>
                  <a:lnTo>
                    <a:pt x="153" y="177"/>
                  </a:lnTo>
                  <a:lnTo>
                    <a:pt x="159" y="175"/>
                  </a:lnTo>
                  <a:lnTo>
                    <a:pt x="165" y="175"/>
                  </a:lnTo>
                  <a:lnTo>
                    <a:pt x="169" y="176"/>
                  </a:lnTo>
                  <a:lnTo>
                    <a:pt x="173" y="178"/>
                  </a:lnTo>
                  <a:lnTo>
                    <a:pt x="174" y="181"/>
                  </a:lnTo>
                  <a:lnTo>
                    <a:pt x="175" y="182"/>
                  </a:lnTo>
                  <a:lnTo>
                    <a:pt x="178" y="183"/>
                  </a:lnTo>
                  <a:lnTo>
                    <a:pt x="181" y="183"/>
                  </a:lnTo>
                  <a:lnTo>
                    <a:pt x="186" y="184"/>
                  </a:lnTo>
                  <a:lnTo>
                    <a:pt x="190" y="185"/>
                  </a:lnTo>
                  <a:lnTo>
                    <a:pt x="192" y="185"/>
                  </a:lnTo>
                  <a:lnTo>
                    <a:pt x="192" y="184"/>
                  </a:lnTo>
                  <a:lnTo>
                    <a:pt x="191" y="182"/>
                  </a:lnTo>
                  <a:lnTo>
                    <a:pt x="189" y="178"/>
                  </a:lnTo>
                  <a:lnTo>
                    <a:pt x="186" y="175"/>
                  </a:lnTo>
                  <a:lnTo>
                    <a:pt x="182" y="173"/>
                  </a:lnTo>
                  <a:lnTo>
                    <a:pt x="179" y="169"/>
                  </a:lnTo>
                  <a:lnTo>
                    <a:pt x="176" y="171"/>
                  </a:lnTo>
                  <a:lnTo>
                    <a:pt x="172" y="173"/>
                  </a:lnTo>
                  <a:lnTo>
                    <a:pt x="167" y="171"/>
                  </a:lnTo>
                  <a:lnTo>
                    <a:pt x="163" y="169"/>
                  </a:lnTo>
                  <a:lnTo>
                    <a:pt x="160" y="165"/>
                  </a:lnTo>
                  <a:lnTo>
                    <a:pt x="158" y="160"/>
                  </a:lnTo>
                  <a:lnTo>
                    <a:pt x="158" y="155"/>
                  </a:lnTo>
                  <a:lnTo>
                    <a:pt x="158" y="152"/>
                  </a:lnTo>
                  <a:lnTo>
                    <a:pt x="158" y="150"/>
                  </a:lnTo>
                  <a:lnTo>
                    <a:pt x="159" y="147"/>
                  </a:lnTo>
                  <a:lnTo>
                    <a:pt x="161" y="146"/>
                  </a:lnTo>
                  <a:lnTo>
                    <a:pt x="163" y="144"/>
                  </a:lnTo>
                  <a:lnTo>
                    <a:pt x="166" y="140"/>
                  </a:lnTo>
                  <a:lnTo>
                    <a:pt x="171" y="138"/>
                  </a:lnTo>
                  <a:lnTo>
                    <a:pt x="175" y="137"/>
                  </a:lnTo>
                  <a:lnTo>
                    <a:pt x="179" y="137"/>
                  </a:lnTo>
                  <a:lnTo>
                    <a:pt x="183" y="117"/>
                  </a:lnTo>
                  <a:lnTo>
                    <a:pt x="182" y="98"/>
                  </a:lnTo>
                  <a:lnTo>
                    <a:pt x="176" y="80"/>
                  </a:lnTo>
                  <a:lnTo>
                    <a:pt x="167" y="63"/>
                  </a:lnTo>
                  <a:lnTo>
                    <a:pt x="152" y="49"/>
                  </a:lnTo>
                  <a:lnTo>
                    <a:pt x="133" y="37"/>
                  </a:lnTo>
                  <a:lnTo>
                    <a:pt x="107" y="27"/>
                  </a:lnTo>
                  <a:lnTo>
                    <a:pt x="78" y="20"/>
                  </a:lnTo>
                  <a:lnTo>
                    <a:pt x="67" y="19"/>
                  </a:lnTo>
                  <a:lnTo>
                    <a:pt x="55" y="16"/>
                  </a:lnTo>
                  <a:lnTo>
                    <a:pt x="44" y="14"/>
                  </a:lnTo>
                  <a:lnTo>
                    <a:pt x="32" y="10"/>
                  </a:lnTo>
                  <a:lnTo>
                    <a:pt x="22" y="8"/>
                  </a:lnTo>
                  <a:lnTo>
                    <a:pt x="13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3" y="20"/>
                  </a:lnTo>
                  <a:lnTo>
                    <a:pt x="19" y="33"/>
                  </a:lnTo>
                  <a:lnTo>
                    <a:pt x="24" y="46"/>
                  </a:lnTo>
                  <a:lnTo>
                    <a:pt x="28" y="60"/>
                  </a:lnTo>
                  <a:lnTo>
                    <a:pt x="31" y="72"/>
                  </a:lnTo>
                  <a:lnTo>
                    <a:pt x="35" y="85"/>
                  </a:lnTo>
                  <a:lnTo>
                    <a:pt x="37" y="97"/>
                  </a:lnTo>
                  <a:lnTo>
                    <a:pt x="40" y="109"/>
                  </a:lnTo>
                  <a:lnTo>
                    <a:pt x="45" y="123"/>
                  </a:lnTo>
                  <a:lnTo>
                    <a:pt x="53" y="139"/>
                  </a:lnTo>
                  <a:lnTo>
                    <a:pt x="65" y="156"/>
                  </a:lnTo>
                  <a:lnTo>
                    <a:pt x="78" y="171"/>
                  </a:lnTo>
                  <a:lnTo>
                    <a:pt x="97" y="184"/>
                  </a:lnTo>
                  <a:lnTo>
                    <a:pt x="119" y="192"/>
                  </a:lnTo>
                  <a:lnTo>
                    <a:pt x="146" y="196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288"/>
            <p:cNvSpPr>
              <a:spLocks/>
            </p:cNvSpPr>
            <p:nvPr/>
          </p:nvSpPr>
          <p:spPr bwMode="auto">
            <a:xfrm>
              <a:off x="321" y="114"/>
              <a:ext cx="10" cy="10"/>
            </a:xfrm>
            <a:custGeom>
              <a:avLst/>
              <a:gdLst>
                <a:gd name="T0" fmla="*/ 0 w 21"/>
                <a:gd name="T1" fmla="*/ 1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1 w 21"/>
                <a:gd name="T9" fmla="*/ 0 h 21"/>
                <a:gd name="T10" fmla="*/ 1 w 21"/>
                <a:gd name="T11" fmla="*/ 0 h 21"/>
                <a:gd name="T12" fmla="*/ 2 w 21"/>
                <a:gd name="T13" fmla="*/ 0 h 21"/>
                <a:gd name="T14" fmla="*/ 2 w 21"/>
                <a:gd name="T15" fmla="*/ 0 h 21"/>
                <a:gd name="T16" fmla="*/ 2 w 21"/>
                <a:gd name="T17" fmla="*/ 1 h 21"/>
                <a:gd name="T18" fmla="*/ 2 w 21"/>
                <a:gd name="T19" fmla="*/ 1 h 21"/>
                <a:gd name="T20" fmla="*/ 2 w 21"/>
                <a:gd name="T21" fmla="*/ 2 h 21"/>
                <a:gd name="T22" fmla="*/ 1 w 21"/>
                <a:gd name="T23" fmla="*/ 2 h 21"/>
                <a:gd name="T24" fmla="*/ 1 w 21"/>
                <a:gd name="T25" fmla="*/ 2 h 21"/>
                <a:gd name="T26" fmla="*/ 1 w 21"/>
                <a:gd name="T27" fmla="*/ 2 h 21"/>
                <a:gd name="T28" fmla="*/ 0 w 21"/>
                <a:gd name="T29" fmla="*/ 2 h 21"/>
                <a:gd name="T30" fmla="*/ 0 w 21"/>
                <a:gd name="T31" fmla="*/ 1 h 21"/>
                <a:gd name="T32" fmla="*/ 0 w 21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0" y="9"/>
                  </a:moveTo>
                  <a:lnTo>
                    <a:pt x="2" y="5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8" y="4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0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289"/>
            <p:cNvSpPr>
              <a:spLocks/>
            </p:cNvSpPr>
            <p:nvPr/>
          </p:nvSpPr>
          <p:spPr bwMode="auto">
            <a:xfrm>
              <a:off x="341" y="127"/>
              <a:ext cx="11" cy="11"/>
            </a:xfrm>
            <a:custGeom>
              <a:avLst/>
              <a:gdLst>
                <a:gd name="T0" fmla="*/ 1 w 21"/>
                <a:gd name="T1" fmla="*/ 1 h 22"/>
                <a:gd name="T2" fmla="*/ 1 w 21"/>
                <a:gd name="T3" fmla="*/ 1 h 22"/>
                <a:gd name="T4" fmla="*/ 2 w 21"/>
                <a:gd name="T5" fmla="*/ 0 h 22"/>
                <a:gd name="T6" fmla="*/ 2 w 21"/>
                <a:gd name="T7" fmla="*/ 1 h 22"/>
                <a:gd name="T8" fmla="*/ 3 w 21"/>
                <a:gd name="T9" fmla="*/ 1 h 22"/>
                <a:gd name="T10" fmla="*/ 3 w 21"/>
                <a:gd name="T11" fmla="*/ 1 h 22"/>
                <a:gd name="T12" fmla="*/ 3 w 21"/>
                <a:gd name="T13" fmla="*/ 1 h 22"/>
                <a:gd name="T14" fmla="*/ 3 w 21"/>
                <a:gd name="T15" fmla="*/ 2 h 22"/>
                <a:gd name="T16" fmla="*/ 3 w 21"/>
                <a:gd name="T17" fmla="*/ 3 h 22"/>
                <a:gd name="T18" fmla="*/ 2 w 21"/>
                <a:gd name="T19" fmla="*/ 3 h 22"/>
                <a:gd name="T20" fmla="*/ 2 w 21"/>
                <a:gd name="T21" fmla="*/ 3 h 22"/>
                <a:gd name="T22" fmla="*/ 1 w 21"/>
                <a:gd name="T23" fmla="*/ 3 h 22"/>
                <a:gd name="T24" fmla="*/ 1 w 21"/>
                <a:gd name="T25" fmla="*/ 3 h 22"/>
                <a:gd name="T26" fmla="*/ 1 w 21"/>
                <a:gd name="T27" fmla="*/ 1 h 22"/>
                <a:gd name="T28" fmla="*/ 0 w 21"/>
                <a:gd name="T29" fmla="*/ 1 h 22"/>
                <a:gd name="T30" fmla="*/ 0 w 21"/>
                <a:gd name="T31" fmla="*/ 1 h 22"/>
                <a:gd name="T32" fmla="*/ 1 w 21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" y="3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1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290"/>
            <p:cNvSpPr>
              <a:spLocks/>
            </p:cNvSpPr>
            <p:nvPr/>
          </p:nvSpPr>
          <p:spPr bwMode="auto">
            <a:xfrm>
              <a:off x="317" y="141"/>
              <a:ext cx="10" cy="11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1 w 21"/>
                <a:gd name="T5" fmla="*/ 0 h 22"/>
                <a:gd name="T6" fmla="*/ 1 w 21"/>
                <a:gd name="T7" fmla="*/ 0 h 22"/>
                <a:gd name="T8" fmla="*/ 2 w 21"/>
                <a:gd name="T9" fmla="*/ 1 h 22"/>
                <a:gd name="T10" fmla="*/ 2 w 21"/>
                <a:gd name="T11" fmla="*/ 1 h 22"/>
                <a:gd name="T12" fmla="*/ 2 w 21"/>
                <a:gd name="T13" fmla="*/ 1 h 22"/>
                <a:gd name="T14" fmla="*/ 2 w 21"/>
                <a:gd name="T15" fmla="*/ 2 h 22"/>
                <a:gd name="T16" fmla="*/ 2 w 21"/>
                <a:gd name="T17" fmla="*/ 3 h 22"/>
                <a:gd name="T18" fmla="*/ 1 w 21"/>
                <a:gd name="T19" fmla="*/ 3 h 22"/>
                <a:gd name="T20" fmla="*/ 1 w 21"/>
                <a:gd name="T21" fmla="*/ 3 h 22"/>
                <a:gd name="T22" fmla="*/ 0 w 21"/>
                <a:gd name="T23" fmla="*/ 3 h 22"/>
                <a:gd name="T24" fmla="*/ 0 w 21"/>
                <a:gd name="T25" fmla="*/ 3 h 22"/>
                <a:gd name="T26" fmla="*/ 0 w 21"/>
                <a:gd name="T27" fmla="*/ 2 h 22"/>
                <a:gd name="T28" fmla="*/ 0 w 21"/>
                <a:gd name="T29" fmla="*/ 1 h 22"/>
                <a:gd name="T30" fmla="*/ 0 w 21"/>
                <a:gd name="T31" fmla="*/ 1 h 22"/>
                <a:gd name="T32" fmla="*/ 0 w 21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3" y="5"/>
                  </a:moveTo>
                  <a:lnTo>
                    <a:pt x="5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0" y="16"/>
                  </a:lnTo>
                  <a:lnTo>
                    <a:pt x="18" y="19"/>
                  </a:lnTo>
                  <a:lnTo>
                    <a:pt x="15" y="21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291"/>
            <p:cNvSpPr>
              <a:spLocks/>
            </p:cNvSpPr>
            <p:nvPr/>
          </p:nvSpPr>
          <p:spPr bwMode="auto">
            <a:xfrm>
              <a:off x="299" y="127"/>
              <a:ext cx="11" cy="11"/>
            </a:xfrm>
            <a:custGeom>
              <a:avLst/>
              <a:gdLst>
                <a:gd name="T0" fmla="*/ 1 w 22"/>
                <a:gd name="T1" fmla="*/ 1 h 21"/>
                <a:gd name="T2" fmla="*/ 1 w 22"/>
                <a:gd name="T3" fmla="*/ 1 h 21"/>
                <a:gd name="T4" fmla="*/ 0 w 22"/>
                <a:gd name="T5" fmla="*/ 1 h 21"/>
                <a:gd name="T6" fmla="*/ 0 w 22"/>
                <a:gd name="T7" fmla="*/ 2 h 21"/>
                <a:gd name="T8" fmla="*/ 1 w 22"/>
                <a:gd name="T9" fmla="*/ 3 h 21"/>
                <a:gd name="T10" fmla="*/ 1 w 22"/>
                <a:gd name="T11" fmla="*/ 3 h 21"/>
                <a:gd name="T12" fmla="*/ 1 w 22"/>
                <a:gd name="T13" fmla="*/ 3 h 21"/>
                <a:gd name="T14" fmla="*/ 1 w 22"/>
                <a:gd name="T15" fmla="*/ 3 h 21"/>
                <a:gd name="T16" fmla="*/ 3 w 22"/>
                <a:gd name="T17" fmla="*/ 3 h 21"/>
                <a:gd name="T18" fmla="*/ 3 w 22"/>
                <a:gd name="T19" fmla="*/ 2 h 21"/>
                <a:gd name="T20" fmla="*/ 3 w 22"/>
                <a:gd name="T21" fmla="*/ 2 h 21"/>
                <a:gd name="T22" fmla="*/ 3 w 22"/>
                <a:gd name="T23" fmla="*/ 2 h 21"/>
                <a:gd name="T24" fmla="*/ 3 w 22"/>
                <a:gd name="T25" fmla="*/ 1 h 21"/>
                <a:gd name="T26" fmla="*/ 3 w 22"/>
                <a:gd name="T27" fmla="*/ 1 h 21"/>
                <a:gd name="T28" fmla="*/ 1 w 22"/>
                <a:gd name="T29" fmla="*/ 0 h 21"/>
                <a:gd name="T30" fmla="*/ 1 w 22"/>
                <a:gd name="T31" fmla="*/ 0 h 21"/>
                <a:gd name="T32" fmla="*/ 1 w 22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3" y="1"/>
                  </a:moveTo>
                  <a:lnTo>
                    <a:pt x="1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9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292"/>
            <p:cNvSpPr>
              <a:spLocks/>
            </p:cNvSpPr>
            <p:nvPr/>
          </p:nvSpPr>
          <p:spPr bwMode="auto">
            <a:xfrm>
              <a:off x="293" y="148"/>
              <a:ext cx="9" cy="9"/>
            </a:xfrm>
            <a:custGeom>
              <a:avLst/>
              <a:gdLst>
                <a:gd name="T0" fmla="*/ 0 w 19"/>
                <a:gd name="T1" fmla="*/ 1 h 19"/>
                <a:gd name="T2" fmla="*/ 0 w 19"/>
                <a:gd name="T3" fmla="*/ 1 h 19"/>
                <a:gd name="T4" fmla="*/ 0 w 19"/>
                <a:gd name="T5" fmla="*/ 0 h 19"/>
                <a:gd name="T6" fmla="*/ 0 w 19"/>
                <a:gd name="T7" fmla="*/ 0 h 19"/>
                <a:gd name="T8" fmla="*/ 0 w 19"/>
                <a:gd name="T9" fmla="*/ 0 h 19"/>
                <a:gd name="T10" fmla="*/ 1 w 19"/>
                <a:gd name="T11" fmla="*/ 0 h 19"/>
                <a:gd name="T12" fmla="*/ 1 w 19"/>
                <a:gd name="T13" fmla="*/ 0 h 19"/>
                <a:gd name="T14" fmla="*/ 2 w 19"/>
                <a:gd name="T15" fmla="*/ 0 h 19"/>
                <a:gd name="T16" fmla="*/ 2 w 19"/>
                <a:gd name="T17" fmla="*/ 0 h 19"/>
                <a:gd name="T18" fmla="*/ 2 w 19"/>
                <a:gd name="T19" fmla="*/ 1 h 19"/>
                <a:gd name="T20" fmla="*/ 2 w 19"/>
                <a:gd name="T21" fmla="*/ 1 h 19"/>
                <a:gd name="T22" fmla="*/ 1 w 19"/>
                <a:gd name="T23" fmla="*/ 2 h 19"/>
                <a:gd name="T24" fmla="*/ 1 w 19"/>
                <a:gd name="T25" fmla="*/ 2 h 19"/>
                <a:gd name="T26" fmla="*/ 1 w 19"/>
                <a:gd name="T27" fmla="*/ 2 h 19"/>
                <a:gd name="T28" fmla="*/ 0 w 19"/>
                <a:gd name="T29" fmla="*/ 2 h 19"/>
                <a:gd name="T30" fmla="*/ 0 w 19"/>
                <a:gd name="T31" fmla="*/ 1 h 19"/>
                <a:gd name="T32" fmla="*/ 0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0" y="13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17" y="14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293"/>
            <p:cNvSpPr>
              <a:spLocks/>
            </p:cNvSpPr>
            <p:nvPr/>
          </p:nvSpPr>
          <p:spPr bwMode="auto">
            <a:xfrm>
              <a:off x="310" y="163"/>
              <a:ext cx="8" cy="11"/>
            </a:xfrm>
            <a:custGeom>
              <a:avLst/>
              <a:gdLst>
                <a:gd name="T0" fmla="*/ 1 w 16"/>
                <a:gd name="T1" fmla="*/ 3 h 22"/>
                <a:gd name="T2" fmla="*/ 1 w 16"/>
                <a:gd name="T3" fmla="*/ 3 h 22"/>
                <a:gd name="T4" fmla="*/ 1 w 16"/>
                <a:gd name="T5" fmla="*/ 3 h 22"/>
                <a:gd name="T6" fmla="*/ 0 w 16"/>
                <a:gd name="T7" fmla="*/ 1 h 22"/>
                <a:gd name="T8" fmla="*/ 0 w 16"/>
                <a:gd name="T9" fmla="*/ 1 h 22"/>
                <a:gd name="T10" fmla="*/ 1 w 16"/>
                <a:gd name="T11" fmla="*/ 1 h 22"/>
                <a:gd name="T12" fmla="*/ 1 w 16"/>
                <a:gd name="T13" fmla="*/ 1 h 22"/>
                <a:gd name="T14" fmla="*/ 1 w 16"/>
                <a:gd name="T15" fmla="*/ 1 h 22"/>
                <a:gd name="T16" fmla="*/ 1 w 16"/>
                <a:gd name="T17" fmla="*/ 0 h 22"/>
                <a:gd name="T18" fmla="*/ 1 w 16"/>
                <a:gd name="T19" fmla="*/ 1 h 22"/>
                <a:gd name="T20" fmla="*/ 1 w 16"/>
                <a:gd name="T21" fmla="*/ 1 h 22"/>
                <a:gd name="T22" fmla="*/ 2 w 16"/>
                <a:gd name="T23" fmla="*/ 1 h 22"/>
                <a:gd name="T24" fmla="*/ 2 w 16"/>
                <a:gd name="T25" fmla="*/ 1 h 22"/>
                <a:gd name="T26" fmla="*/ 1 w 16"/>
                <a:gd name="T27" fmla="*/ 1 h 22"/>
                <a:gd name="T28" fmla="*/ 1 w 16"/>
                <a:gd name="T29" fmla="*/ 3 h 22"/>
                <a:gd name="T30" fmla="*/ 1 w 16"/>
                <a:gd name="T31" fmla="*/ 3 h 22"/>
                <a:gd name="T32" fmla="*/ 1 w 16"/>
                <a:gd name="T33" fmla="*/ 3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2"/>
                <a:gd name="T53" fmla="*/ 16 w 1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2">
                  <a:moveTo>
                    <a:pt x="5" y="22"/>
                  </a:moveTo>
                  <a:lnTo>
                    <a:pt x="2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294"/>
            <p:cNvSpPr>
              <a:spLocks/>
            </p:cNvSpPr>
            <p:nvPr/>
          </p:nvSpPr>
          <p:spPr bwMode="auto">
            <a:xfrm>
              <a:off x="325" y="152"/>
              <a:ext cx="10" cy="12"/>
            </a:xfrm>
            <a:custGeom>
              <a:avLst/>
              <a:gdLst>
                <a:gd name="T0" fmla="*/ 1 w 19"/>
                <a:gd name="T1" fmla="*/ 1 h 25"/>
                <a:gd name="T2" fmla="*/ 1 w 19"/>
                <a:gd name="T3" fmla="*/ 1 h 25"/>
                <a:gd name="T4" fmla="*/ 1 w 19"/>
                <a:gd name="T5" fmla="*/ 0 h 25"/>
                <a:gd name="T6" fmla="*/ 1 w 19"/>
                <a:gd name="T7" fmla="*/ 0 h 25"/>
                <a:gd name="T8" fmla="*/ 2 w 19"/>
                <a:gd name="T9" fmla="*/ 0 h 25"/>
                <a:gd name="T10" fmla="*/ 2 w 19"/>
                <a:gd name="T11" fmla="*/ 0 h 25"/>
                <a:gd name="T12" fmla="*/ 3 w 19"/>
                <a:gd name="T13" fmla="*/ 0 h 25"/>
                <a:gd name="T14" fmla="*/ 3 w 19"/>
                <a:gd name="T15" fmla="*/ 1 h 25"/>
                <a:gd name="T16" fmla="*/ 3 w 19"/>
                <a:gd name="T17" fmla="*/ 1 h 25"/>
                <a:gd name="T18" fmla="*/ 3 w 19"/>
                <a:gd name="T19" fmla="*/ 2 h 25"/>
                <a:gd name="T20" fmla="*/ 2 w 19"/>
                <a:gd name="T21" fmla="*/ 2 h 25"/>
                <a:gd name="T22" fmla="*/ 2 w 19"/>
                <a:gd name="T23" fmla="*/ 2 h 25"/>
                <a:gd name="T24" fmla="*/ 1 w 19"/>
                <a:gd name="T25" fmla="*/ 3 h 25"/>
                <a:gd name="T26" fmla="*/ 1 w 19"/>
                <a:gd name="T27" fmla="*/ 2 h 25"/>
                <a:gd name="T28" fmla="*/ 1 w 19"/>
                <a:gd name="T29" fmla="*/ 2 h 25"/>
                <a:gd name="T30" fmla="*/ 0 w 19"/>
                <a:gd name="T31" fmla="*/ 2 h 25"/>
                <a:gd name="T32" fmla="*/ 1 w 19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5"/>
                <a:gd name="T53" fmla="*/ 19 w 1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5">
                  <a:moveTo>
                    <a:pt x="1" y="13"/>
                  </a:moveTo>
                  <a:lnTo>
                    <a:pt x="2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19" y="8"/>
                  </a:lnTo>
                  <a:lnTo>
                    <a:pt x="19" y="13"/>
                  </a:lnTo>
                  <a:lnTo>
                    <a:pt x="17" y="18"/>
                  </a:lnTo>
                  <a:lnTo>
                    <a:pt x="13" y="21"/>
                  </a:lnTo>
                  <a:lnTo>
                    <a:pt x="9" y="23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295"/>
            <p:cNvSpPr>
              <a:spLocks/>
            </p:cNvSpPr>
            <p:nvPr/>
          </p:nvSpPr>
          <p:spPr bwMode="auto">
            <a:xfrm>
              <a:off x="337" y="155"/>
              <a:ext cx="10" cy="9"/>
            </a:xfrm>
            <a:custGeom>
              <a:avLst/>
              <a:gdLst>
                <a:gd name="T0" fmla="*/ 2 w 19"/>
                <a:gd name="T1" fmla="*/ 0 h 19"/>
                <a:gd name="T2" fmla="*/ 3 w 19"/>
                <a:gd name="T3" fmla="*/ 0 h 19"/>
                <a:gd name="T4" fmla="*/ 3 w 19"/>
                <a:gd name="T5" fmla="*/ 0 h 19"/>
                <a:gd name="T6" fmla="*/ 3 w 19"/>
                <a:gd name="T7" fmla="*/ 1 h 19"/>
                <a:gd name="T8" fmla="*/ 3 w 19"/>
                <a:gd name="T9" fmla="*/ 1 h 19"/>
                <a:gd name="T10" fmla="*/ 2 w 19"/>
                <a:gd name="T11" fmla="*/ 2 h 19"/>
                <a:gd name="T12" fmla="*/ 2 w 19"/>
                <a:gd name="T13" fmla="*/ 2 h 19"/>
                <a:gd name="T14" fmla="*/ 2 w 19"/>
                <a:gd name="T15" fmla="*/ 2 h 19"/>
                <a:gd name="T16" fmla="*/ 1 w 19"/>
                <a:gd name="T17" fmla="*/ 2 h 19"/>
                <a:gd name="T18" fmla="*/ 1 w 19"/>
                <a:gd name="T19" fmla="*/ 2 h 19"/>
                <a:gd name="T20" fmla="*/ 1 w 19"/>
                <a:gd name="T21" fmla="*/ 1 h 19"/>
                <a:gd name="T22" fmla="*/ 0 w 19"/>
                <a:gd name="T23" fmla="*/ 1 h 19"/>
                <a:gd name="T24" fmla="*/ 0 w 19"/>
                <a:gd name="T25" fmla="*/ 0 h 19"/>
                <a:gd name="T26" fmla="*/ 1 w 19"/>
                <a:gd name="T27" fmla="*/ 0 h 19"/>
                <a:gd name="T28" fmla="*/ 1 w 19"/>
                <a:gd name="T29" fmla="*/ 0 h 19"/>
                <a:gd name="T30" fmla="*/ 2 w 19"/>
                <a:gd name="T31" fmla="*/ 0 h 19"/>
                <a:gd name="T32" fmla="*/ 2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5" y="1"/>
                  </a:moveTo>
                  <a:lnTo>
                    <a:pt x="17" y="4"/>
                  </a:lnTo>
                  <a:lnTo>
                    <a:pt x="18" y="6"/>
                  </a:lnTo>
                  <a:lnTo>
                    <a:pt x="19" y="9"/>
                  </a:lnTo>
                  <a:lnTo>
                    <a:pt x="18" y="13"/>
                  </a:lnTo>
                  <a:lnTo>
                    <a:pt x="16" y="16"/>
                  </a:lnTo>
                  <a:lnTo>
                    <a:pt x="13" y="17"/>
                  </a:lnTo>
                  <a:lnTo>
                    <a:pt x="9" y="19"/>
                  </a:lnTo>
                  <a:lnTo>
                    <a:pt x="6" y="19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0"/>
                  </a:lnTo>
                  <a:lnTo>
                    <a:pt x="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296"/>
            <p:cNvSpPr>
              <a:spLocks/>
            </p:cNvSpPr>
            <p:nvPr/>
          </p:nvSpPr>
          <p:spPr bwMode="auto">
            <a:xfrm>
              <a:off x="227" y="169"/>
              <a:ext cx="82" cy="56"/>
            </a:xfrm>
            <a:custGeom>
              <a:avLst/>
              <a:gdLst>
                <a:gd name="T0" fmla="*/ 21 w 163"/>
                <a:gd name="T1" fmla="*/ 1 h 113"/>
                <a:gd name="T2" fmla="*/ 20 w 163"/>
                <a:gd name="T3" fmla="*/ 1 h 113"/>
                <a:gd name="T4" fmla="*/ 20 w 163"/>
                <a:gd name="T5" fmla="*/ 0 h 113"/>
                <a:gd name="T6" fmla="*/ 19 w 163"/>
                <a:gd name="T7" fmla="*/ 1 h 113"/>
                <a:gd name="T8" fmla="*/ 17 w 163"/>
                <a:gd name="T9" fmla="*/ 1 h 113"/>
                <a:gd name="T10" fmla="*/ 12 w 163"/>
                <a:gd name="T11" fmla="*/ 0 h 113"/>
                <a:gd name="T12" fmla="*/ 9 w 163"/>
                <a:gd name="T13" fmla="*/ 0 h 113"/>
                <a:gd name="T14" fmla="*/ 9 w 163"/>
                <a:gd name="T15" fmla="*/ 0 h 113"/>
                <a:gd name="T16" fmla="*/ 11 w 163"/>
                <a:gd name="T17" fmla="*/ 0 h 113"/>
                <a:gd name="T18" fmla="*/ 15 w 163"/>
                <a:gd name="T19" fmla="*/ 1 h 113"/>
                <a:gd name="T20" fmla="*/ 18 w 163"/>
                <a:gd name="T21" fmla="*/ 2 h 113"/>
                <a:gd name="T22" fmla="*/ 17 w 163"/>
                <a:gd name="T23" fmla="*/ 3 h 113"/>
                <a:gd name="T24" fmla="*/ 16 w 163"/>
                <a:gd name="T25" fmla="*/ 4 h 113"/>
                <a:gd name="T26" fmla="*/ 14 w 163"/>
                <a:gd name="T27" fmla="*/ 4 h 113"/>
                <a:gd name="T28" fmla="*/ 11 w 163"/>
                <a:gd name="T29" fmla="*/ 3 h 113"/>
                <a:gd name="T30" fmla="*/ 7 w 163"/>
                <a:gd name="T31" fmla="*/ 3 h 113"/>
                <a:gd name="T32" fmla="*/ 6 w 163"/>
                <a:gd name="T33" fmla="*/ 3 h 113"/>
                <a:gd name="T34" fmla="*/ 7 w 163"/>
                <a:gd name="T35" fmla="*/ 3 h 113"/>
                <a:gd name="T36" fmla="*/ 9 w 163"/>
                <a:gd name="T37" fmla="*/ 3 h 113"/>
                <a:gd name="T38" fmla="*/ 10 w 163"/>
                <a:gd name="T39" fmla="*/ 4 h 113"/>
                <a:gd name="T40" fmla="*/ 13 w 163"/>
                <a:gd name="T41" fmla="*/ 4 h 113"/>
                <a:gd name="T42" fmla="*/ 13 w 163"/>
                <a:gd name="T43" fmla="*/ 5 h 113"/>
                <a:gd name="T44" fmla="*/ 10 w 163"/>
                <a:gd name="T45" fmla="*/ 6 h 113"/>
                <a:gd name="T46" fmla="*/ 7 w 163"/>
                <a:gd name="T47" fmla="*/ 6 h 113"/>
                <a:gd name="T48" fmla="*/ 5 w 163"/>
                <a:gd name="T49" fmla="*/ 5 h 113"/>
                <a:gd name="T50" fmla="*/ 6 w 163"/>
                <a:gd name="T51" fmla="*/ 6 h 113"/>
                <a:gd name="T52" fmla="*/ 8 w 163"/>
                <a:gd name="T53" fmla="*/ 7 h 113"/>
                <a:gd name="T54" fmla="*/ 5 w 163"/>
                <a:gd name="T55" fmla="*/ 8 h 113"/>
                <a:gd name="T56" fmla="*/ 2 w 163"/>
                <a:gd name="T57" fmla="*/ 9 h 113"/>
                <a:gd name="T58" fmla="*/ 0 w 163"/>
                <a:gd name="T59" fmla="*/ 9 h 113"/>
                <a:gd name="T60" fmla="*/ 1 w 163"/>
                <a:gd name="T61" fmla="*/ 10 h 113"/>
                <a:gd name="T62" fmla="*/ 4 w 163"/>
                <a:gd name="T63" fmla="*/ 9 h 113"/>
                <a:gd name="T64" fmla="*/ 8 w 163"/>
                <a:gd name="T65" fmla="*/ 8 h 113"/>
                <a:gd name="T66" fmla="*/ 9 w 163"/>
                <a:gd name="T67" fmla="*/ 9 h 113"/>
                <a:gd name="T68" fmla="*/ 7 w 163"/>
                <a:gd name="T69" fmla="*/ 13 h 113"/>
                <a:gd name="T70" fmla="*/ 8 w 163"/>
                <a:gd name="T71" fmla="*/ 14 h 113"/>
                <a:gd name="T72" fmla="*/ 9 w 163"/>
                <a:gd name="T73" fmla="*/ 10 h 113"/>
                <a:gd name="T74" fmla="*/ 11 w 163"/>
                <a:gd name="T75" fmla="*/ 8 h 113"/>
                <a:gd name="T76" fmla="*/ 13 w 163"/>
                <a:gd name="T77" fmla="*/ 7 h 113"/>
                <a:gd name="T78" fmla="*/ 15 w 163"/>
                <a:gd name="T79" fmla="*/ 6 h 113"/>
                <a:gd name="T80" fmla="*/ 15 w 163"/>
                <a:gd name="T81" fmla="*/ 9 h 113"/>
                <a:gd name="T82" fmla="*/ 14 w 163"/>
                <a:gd name="T83" fmla="*/ 12 h 113"/>
                <a:gd name="T84" fmla="*/ 15 w 163"/>
                <a:gd name="T85" fmla="*/ 12 h 113"/>
                <a:gd name="T86" fmla="*/ 16 w 163"/>
                <a:gd name="T87" fmla="*/ 7 h 113"/>
                <a:gd name="T88" fmla="*/ 18 w 163"/>
                <a:gd name="T89" fmla="*/ 4 h 113"/>
                <a:gd name="T90" fmla="*/ 19 w 163"/>
                <a:gd name="T91" fmla="*/ 3 h 113"/>
                <a:gd name="T92" fmla="*/ 19 w 163"/>
                <a:gd name="T93" fmla="*/ 3 h 113"/>
                <a:gd name="T94" fmla="*/ 19 w 163"/>
                <a:gd name="T95" fmla="*/ 8 h 113"/>
                <a:gd name="T96" fmla="*/ 20 w 163"/>
                <a:gd name="T97" fmla="*/ 6 h 1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3"/>
                <a:gd name="T148" fmla="*/ 0 h 113"/>
                <a:gd name="T149" fmla="*/ 163 w 163"/>
                <a:gd name="T150" fmla="*/ 113 h 1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3" h="113">
                  <a:moveTo>
                    <a:pt x="163" y="12"/>
                  </a:moveTo>
                  <a:lnTo>
                    <a:pt x="162" y="11"/>
                  </a:lnTo>
                  <a:lnTo>
                    <a:pt x="161" y="11"/>
                  </a:lnTo>
                  <a:lnTo>
                    <a:pt x="159" y="10"/>
                  </a:lnTo>
                  <a:lnTo>
                    <a:pt x="158" y="9"/>
                  </a:lnTo>
                  <a:lnTo>
                    <a:pt x="156" y="8"/>
                  </a:lnTo>
                  <a:lnTo>
                    <a:pt x="156" y="7"/>
                  </a:lnTo>
                  <a:lnTo>
                    <a:pt x="155" y="4"/>
                  </a:lnTo>
                  <a:lnTo>
                    <a:pt x="155" y="3"/>
                  </a:lnTo>
                  <a:lnTo>
                    <a:pt x="153" y="7"/>
                  </a:lnTo>
                  <a:lnTo>
                    <a:pt x="151" y="10"/>
                  </a:lnTo>
                  <a:lnTo>
                    <a:pt x="147" y="11"/>
                  </a:lnTo>
                  <a:lnTo>
                    <a:pt x="146" y="14"/>
                  </a:lnTo>
                  <a:lnTo>
                    <a:pt x="139" y="11"/>
                  </a:lnTo>
                  <a:lnTo>
                    <a:pt x="131" y="8"/>
                  </a:lnTo>
                  <a:lnTo>
                    <a:pt x="120" y="6"/>
                  </a:lnTo>
                  <a:lnTo>
                    <a:pt x="108" y="3"/>
                  </a:lnTo>
                  <a:lnTo>
                    <a:pt x="96" y="1"/>
                  </a:lnTo>
                  <a:lnTo>
                    <a:pt x="85" y="0"/>
                  </a:lnTo>
                  <a:lnTo>
                    <a:pt x="77" y="0"/>
                  </a:lnTo>
                  <a:lnTo>
                    <a:pt x="70" y="1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5" y="4"/>
                  </a:lnTo>
                  <a:lnTo>
                    <a:pt x="70" y="3"/>
                  </a:lnTo>
                  <a:lnTo>
                    <a:pt x="79" y="3"/>
                  </a:lnTo>
                  <a:lnTo>
                    <a:pt x="88" y="3"/>
                  </a:lnTo>
                  <a:lnTo>
                    <a:pt x="99" y="6"/>
                  </a:lnTo>
                  <a:lnTo>
                    <a:pt x="108" y="8"/>
                  </a:lnTo>
                  <a:lnTo>
                    <a:pt x="117" y="10"/>
                  </a:lnTo>
                  <a:lnTo>
                    <a:pt x="126" y="14"/>
                  </a:lnTo>
                  <a:lnTo>
                    <a:pt x="133" y="16"/>
                  </a:lnTo>
                  <a:lnTo>
                    <a:pt x="138" y="19"/>
                  </a:lnTo>
                  <a:lnTo>
                    <a:pt x="139" y="22"/>
                  </a:lnTo>
                  <a:lnTo>
                    <a:pt x="138" y="23"/>
                  </a:lnTo>
                  <a:lnTo>
                    <a:pt x="136" y="24"/>
                  </a:lnTo>
                  <a:lnTo>
                    <a:pt x="131" y="26"/>
                  </a:lnTo>
                  <a:lnTo>
                    <a:pt x="126" y="29"/>
                  </a:lnTo>
                  <a:lnTo>
                    <a:pt x="122" y="32"/>
                  </a:lnTo>
                  <a:lnTo>
                    <a:pt x="117" y="34"/>
                  </a:lnTo>
                  <a:lnTo>
                    <a:pt x="114" y="37"/>
                  </a:lnTo>
                  <a:lnTo>
                    <a:pt x="108" y="34"/>
                  </a:lnTo>
                  <a:lnTo>
                    <a:pt x="101" y="32"/>
                  </a:lnTo>
                  <a:lnTo>
                    <a:pt x="92" y="29"/>
                  </a:lnTo>
                  <a:lnTo>
                    <a:pt x="83" y="26"/>
                  </a:lnTo>
                  <a:lnTo>
                    <a:pt x="72" y="25"/>
                  </a:lnTo>
                  <a:lnTo>
                    <a:pt x="63" y="24"/>
                  </a:lnTo>
                  <a:lnTo>
                    <a:pt x="55" y="24"/>
                  </a:lnTo>
                  <a:lnTo>
                    <a:pt x="48" y="26"/>
                  </a:lnTo>
                  <a:lnTo>
                    <a:pt x="44" y="29"/>
                  </a:lnTo>
                  <a:lnTo>
                    <a:pt x="41" y="30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52" y="30"/>
                  </a:lnTo>
                  <a:lnTo>
                    <a:pt x="55" y="30"/>
                  </a:lnTo>
                  <a:lnTo>
                    <a:pt x="60" y="30"/>
                  </a:lnTo>
                  <a:lnTo>
                    <a:pt x="65" y="30"/>
                  </a:lnTo>
                  <a:lnTo>
                    <a:pt x="70" y="31"/>
                  </a:lnTo>
                  <a:lnTo>
                    <a:pt x="75" y="32"/>
                  </a:lnTo>
                  <a:lnTo>
                    <a:pt x="80" y="33"/>
                  </a:lnTo>
                  <a:lnTo>
                    <a:pt x="85" y="34"/>
                  </a:lnTo>
                  <a:lnTo>
                    <a:pt x="93" y="37"/>
                  </a:lnTo>
                  <a:lnTo>
                    <a:pt x="100" y="39"/>
                  </a:lnTo>
                  <a:lnTo>
                    <a:pt x="106" y="40"/>
                  </a:lnTo>
                  <a:lnTo>
                    <a:pt x="108" y="41"/>
                  </a:lnTo>
                  <a:lnTo>
                    <a:pt x="102" y="46"/>
                  </a:lnTo>
                  <a:lnTo>
                    <a:pt x="93" y="49"/>
                  </a:lnTo>
                  <a:lnTo>
                    <a:pt x="84" y="52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4" y="53"/>
                  </a:lnTo>
                  <a:lnTo>
                    <a:pt x="56" y="49"/>
                  </a:lnTo>
                  <a:lnTo>
                    <a:pt x="48" y="47"/>
                  </a:lnTo>
                  <a:lnTo>
                    <a:pt x="41" y="46"/>
                  </a:lnTo>
                  <a:lnTo>
                    <a:pt x="35" y="46"/>
                  </a:lnTo>
                  <a:lnTo>
                    <a:pt x="33" y="47"/>
                  </a:lnTo>
                  <a:lnTo>
                    <a:pt x="35" y="48"/>
                  </a:lnTo>
                  <a:lnTo>
                    <a:pt x="42" y="52"/>
                  </a:lnTo>
                  <a:lnTo>
                    <a:pt x="50" y="54"/>
                  </a:lnTo>
                  <a:lnTo>
                    <a:pt x="56" y="57"/>
                  </a:lnTo>
                  <a:lnTo>
                    <a:pt x="61" y="60"/>
                  </a:lnTo>
                  <a:lnTo>
                    <a:pt x="56" y="61"/>
                  </a:lnTo>
                  <a:lnTo>
                    <a:pt x="49" y="63"/>
                  </a:lnTo>
                  <a:lnTo>
                    <a:pt x="40" y="67"/>
                  </a:lnTo>
                  <a:lnTo>
                    <a:pt x="31" y="69"/>
                  </a:lnTo>
                  <a:lnTo>
                    <a:pt x="22" y="71"/>
                  </a:lnTo>
                  <a:lnTo>
                    <a:pt x="14" y="74"/>
                  </a:lnTo>
                  <a:lnTo>
                    <a:pt x="8" y="76"/>
                  </a:lnTo>
                  <a:lnTo>
                    <a:pt x="3" y="77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2" y="81"/>
                  </a:lnTo>
                  <a:lnTo>
                    <a:pt x="8" y="81"/>
                  </a:lnTo>
                  <a:lnTo>
                    <a:pt x="14" y="81"/>
                  </a:lnTo>
                  <a:lnTo>
                    <a:pt x="22" y="79"/>
                  </a:lnTo>
                  <a:lnTo>
                    <a:pt x="31" y="77"/>
                  </a:lnTo>
                  <a:lnTo>
                    <a:pt x="40" y="75"/>
                  </a:lnTo>
                  <a:lnTo>
                    <a:pt x="49" y="72"/>
                  </a:lnTo>
                  <a:lnTo>
                    <a:pt x="57" y="70"/>
                  </a:lnTo>
                  <a:lnTo>
                    <a:pt x="64" y="68"/>
                  </a:lnTo>
                  <a:lnTo>
                    <a:pt x="69" y="66"/>
                  </a:lnTo>
                  <a:lnTo>
                    <a:pt x="68" y="75"/>
                  </a:lnTo>
                  <a:lnTo>
                    <a:pt x="64" y="89"/>
                  </a:lnTo>
                  <a:lnTo>
                    <a:pt x="61" y="100"/>
                  </a:lnTo>
                  <a:lnTo>
                    <a:pt x="56" y="108"/>
                  </a:lnTo>
                  <a:lnTo>
                    <a:pt x="54" y="112"/>
                  </a:lnTo>
                  <a:lnTo>
                    <a:pt x="55" y="113"/>
                  </a:lnTo>
                  <a:lnTo>
                    <a:pt x="57" y="113"/>
                  </a:lnTo>
                  <a:lnTo>
                    <a:pt x="61" y="109"/>
                  </a:lnTo>
                  <a:lnTo>
                    <a:pt x="65" y="101"/>
                  </a:lnTo>
                  <a:lnTo>
                    <a:pt x="72" y="87"/>
                  </a:lnTo>
                  <a:lnTo>
                    <a:pt x="78" y="75"/>
                  </a:lnTo>
                  <a:lnTo>
                    <a:pt x="80" y="66"/>
                  </a:lnTo>
                  <a:lnTo>
                    <a:pt x="84" y="64"/>
                  </a:lnTo>
                  <a:lnTo>
                    <a:pt x="88" y="62"/>
                  </a:lnTo>
                  <a:lnTo>
                    <a:pt x="94" y="60"/>
                  </a:lnTo>
                  <a:lnTo>
                    <a:pt x="99" y="57"/>
                  </a:lnTo>
                  <a:lnTo>
                    <a:pt x="105" y="55"/>
                  </a:lnTo>
                  <a:lnTo>
                    <a:pt x="109" y="53"/>
                  </a:lnTo>
                  <a:lnTo>
                    <a:pt x="114" y="52"/>
                  </a:lnTo>
                  <a:lnTo>
                    <a:pt x="117" y="51"/>
                  </a:lnTo>
                  <a:lnTo>
                    <a:pt x="117" y="60"/>
                  </a:lnTo>
                  <a:lnTo>
                    <a:pt x="116" y="74"/>
                  </a:lnTo>
                  <a:lnTo>
                    <a:pt x="113" y="87"/>
                  </a:lnTo>
                  <a:lnTo>
                    <a:pt x="110" y="98"/>
                  </a:lnTo>
                  <a:lnTo>
                    <a:pt x="109" y="102"/>
                  </a:lnTo>
                  <a:lnTo>
                    <a:pt x="109" y="105"/>
                  </a:lnTo>
                  <a:lnTo>
                    <a:pt x="110" y="102"/>
                  </a:lnTo>
                  <a:lnTo>
                    <a:pt x="114" y="98"/>
                  </a:lnTo>
                  <a:lnTo>
                    <a:pt x="118" y="87"/>
                  </a:lnTo>
                  <a:lnTo>
                    <a:pt x="123" y="74"/>
                  </a:lnTo>
                  <a:lnTo>
                    <a:pt x="126" y="60"/>
                  </a:lnTo>
                  <a:lnTo>
                    <a:pt x="126" y="47"/>
                  </a:lnTo>
                  <a:lnTo>
                    <a:pt x="133" y="41"/>
                  </a:lnTo>
                  <a:lnTo>
                    <a:pt x="138" y="36"/>
                  </a:lnTo>
                  <a:lnTo>
                    <a:pt x="143" y="31"/>
                  </a:lnTo>
                  <a:lnTo>
                    <a:pt x="146" y="27"/>
                  </a:lnTo>
                  <a:lnTo>
                    <a:pt x="148" y="25"/>
                  </a:lnTo>
                  <a:lnTo>
                    <a:pt x="151" y="24"/>
                  </a:lnTo>
                  <a:lnTo>
                    <a:pt x="152" y="26"/>
                  </a:lnTo>
                  <a:lnTo>
                    <a:pt x="152" y="31"/>
                  </a:lnTo>
                  <a:lnTo>
                    <a:pt x="151" y="40"/>
                  </a:lnTo>
                  <a:lnTo>
                    <a:pt x="149" y="54"/>
                  </a:lnTo>
                  <a:lnTo>
                    <a:pt x="148" y="69"/>
                  </a:lnTo>
                  <a:lnTo>
                    <a:pt x="147" y="78"/>
                  </a:lnTo>
                  <a:lnTo>
                    <a:pt x="153" y="67"/>
                  </a:lnTo>
                  <a:lnTo>
                    <a:pt x="159" y="48"/>
                  </a:lnTo>
                  <a:lnTo>
                    <a:pt x="162" y="29"/>
                  </a:lnTo>
                  <a:lnTo>
                    <a:pt x="163" y="1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 297"/>
            <p:cNvSpPr>
              <a:spLocks/>
            </p:cNvSpPr>
            <p:nvPr/>
          </p:nvSpPr>
          <p:spPr bwMode="auto">
            <a:xfrm>
              <a:off x="233" y="69"/>
              <a:ext cx="65" cy="62"/>
            </a:xfrm>
            <a:custGeom>
              <a:avLst/>
              <a:gdLst>
                <a:gd name="T0" fmla="*/ 15 w 132"/>
                <a:gd name="T1" fmla="*/ 15 h 125"/>
                <a:gd name="T2" fmla="*/ 16 w 132"/>
                <a:gd name="T3" fmla="*/ 14 h 125"/>
                <a:gd name="T4" fmla="*/ 15 w 132"/>
                <a:gd name="T5" fmla="*/ 14 h 125"/>
                <a:gd name="T6" fmla="*/ 14 w 132"/>
                <a:gd name="T7" fmla="*/ 12 h 125"/>
                <a:gd name="T8" fmla="*/ 14 w 132"/>
                <a:gd name="T9" fmla="*/ 11 h 125"/>
                <a:gd name="T10" fmla="*/ 13 w 132"/>
                <a:gd name="T11" fmla="*/ 7 h 125"/>
                <a:gd name="T12" fmla="*/ 13 w 132"/>
                <a:gd name="T13" fmla="*/ 5 h 125"/>
                <a:gd name="T14" fmla="*/ 12 w 132"/>
                <a:gd name="T15" fmla="*/ 5 h 125"/>
                <a:gd name="T16" fmla="*/ 13 w 132"/>
                <a:gd name="T17" fmla="*/ 7 h 125"/>
                <a:gd name="T18" fmla="*/ 13 w 132"/>
                <a:gd name="T19" fmla="*/ 10 h 125"/>
                <a:gd name="T20" fmla="*/ 12 w 132"/>
                <a:gd name="T21" fmla="*/ 10 h 125"/>
                <a:gd name="T22" fmla="*/ 10 w 132"/>
                <a:gd name="T23" fmla="*/ 9 h 125"/>
                <a:gd name="T24" fmla="*/ 9 w 132"/>
                <a:gd name="T25" fmla="*/ 7 h 125"/>
                <a:gd name="T26" fmla="*/ 8 w 132"/>
                <a:gd name="T27" fmla="*/ 5 h 125"/>
                <a:gd name="T28" fmla="*/ 8 w 132"/>
                <a:gd name="T29" fmla="*/ 2 h 125"/>
                <a:gd name="T30" fmla="*/ 8 w 132"/>
                <a:gd name="T31" fmla="*/ 1 h 125"/>
                <a:gd name="T32" fmla="*/ 8 w 132"/>
                <a:gd name="T33" fmla="*/ 0 h 125"/>
                <a:gd name="T34" fmla="*/ 8 w 132"/>
                <a:gd name="T35" fmla="*/ 0 h 125"/>
                <a:gd name="T36" fmla="*/ 8 w 132"/>
                <a:gd name="T37" fmla="*/ 2 h 125"/>
                <a:gd name="T38" fmla="*/ 8 w 132"/>
                <a:gd name="T39" fmla="*/ 3 h 125"/>
                <a:gd name="T40" fmla="*/ 7 w 132"/>
                <a:gd name="T41" fmla="*/ 4 h 125"/>
                <a:gd name="T42" fmla="*/ 8 w 132"/>
                <a:gd name="T43" fmla="*/ 7 h 125"/>
                <a:gd name="T44" fmla="*/ 7 w 132"/>
                <a:gd name="T45" fmla="*/ 6 h 125"/>
                <a:gd name="T46" fmla="*/ 4 w 132"/>
                <a:gd name="T47" fmla="*/ 4 h 125"/>
                <a:gd name="T48" fmla="*/ 2 w 132"/>
                <a:gd name="T49" fmla="*/ 1 h 125"/>
                <a:gd name="T50" fmla="*/ 0 w 132"/>
                <a:gd name="T51" fmla="*/ 0 h 125"/>
                <a:gd name="T52" fmla="*/ 1 w 132"/>
                <a:gd name="T53" fmla="*/ 1 h 125"/>
                <a:gd name="T54" fmla="*/ 3 w 132"/>
                <a:gd name="T55" fmla="*/ 4 h 125"/>
                <a:gd name="T56" fmla="*/ 4 w 132"/>
                <a:gd name="T57" fmla="*/ 6 h 125"/>
                <a:gd name="T58" fmla="*/ 6 w 132"/>
                <a:gd name="T59" fmla="*/ 8 h 125"/>
                <a:gd name="T60" fmla="*/ 6 w 132"/>
                <a:gd name="T61" fmla="*/ 8 h 125"/>
                <a:gd name="T62" fmla="*/ 4 w 132"/>
                <a:gd name="T63" fmla="*/ 8 h 125"/>
                <a:gd name="T64" fmla="*/ 3 w 132"/>
                <a:gd name="T65" fmla="*/ 7 h 125"/>
                <a:gd name="T66" fmla="*/ 2 w 132"/>
                <a:gd name="T67" fmla="*/ 7 h 125"/>
                <a:gd name="T68" fmla="*/ 3 w 132"/>
                <a:gd name="T69" fmla="*/ 8 h 125"/>
                <a:gd name="T70" fmla="*/ 4 w 132"/>
                <a:gd name="T71" fmla="*/ 9 h 125"/>
                <a:gd name="T72" fmla="*/ 6 w 132"/>
                <a:gd name="T73" fmla="*/ 10 h 125"/>
                <a:gd name="T74" fmla="*/ 8 w 132"/>
                <a:gd name="T75" fmla="*/ 10 h 125"/>
                <a:gd name="T76" fmla="*/ 10 w 132"/>
                <a:gd name="T77" fmla="*/ 10 h 125"/>
                <a:gd name="T78" fmla="*/ 12 w 132"/>
                <a:gd name="T79" fmla="*/ 12 h 125"/>
                <a:gd name="T80" fmla="*/ 12 w 132"/>
                <a:gd name="T81" fmla="*/ 12 h 125"/>
                <a:gd name="T82" fmla="*/ 10 w 132"/>
                <a:gd name="T83" fmla="*/ 13 h 125"/>
                <a:gd name="T84" fmla="*/ 9 w 132"/>
                <a:gd name="T85" fmla="*/ 13 h 125"/>
                <a:gd name="T86" fmla="*/ 8 w 132"/>
                <a:gd name="T87" fmla="*/ 13 h 125"/>
                <a:gd name="T88" fmla="*/ 7 w 132"/>
                <a:gd name="T89" fmla="*/ 13 h 125"/>
                <a:gd name="T90" fmla="*/ 6 w 132"/>
                <a:gd name="T91" fmla="*/ 13 h 125"/>
                <a:gd name="T92" fmla="*/ 8 w 132"/>
                <a:gd name="T93" fmla="*/ 14 h 125"/>
                <a:gd name="T94" fmla="*/ 10 w 132"/>
                <a:gd name="T95" fmla="*/ 14 h 125"/>
                <a:gd name="T96" fmla="*/ 12 w 132"/>
                <a:gd name="T97" fmla="*/ 14 h 125"/>
                <a:gd name="T98" fmla="*/ 13 w 132"/>
                <a:gd name="T99" fmla="*/ 14 h 125"/>
                <a:gd name="T100" fmla="*/ 14 w 132"/>
                <a:gd name="T101" fmla="*/ 14 h 125"/>
                <a:gd name="T102" fmla="*/ 15 w 132"/>
                <a:gd name="T103" fmla="*/ 15 h 1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2"/>
                <a:gd name="T157" fmla="*/ 0 h 125"/>
                <a:gd name="T158" fmla="*/ 132 w 132"/>
                <a:gd name="T159" fmla="*/ 125 h 1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2" h="125">
                  <a:moveTo>
                    <a:pt x="127" y="125"/>
                  </a:moveTo>
                  <a:lnTo>
                    <a:pt x="127" y="123"/>
                  </a:lnTo>
                  <a:lnTo>
                    <a:pt x="128" y="120"/>
                  </a:lnTo>
                  <a:lnTo>
                    <a:pt x="130" y="119"/>
                  </a:lnTo>
                  <a:lnTo>
                    <a:pt x="132" y="117"/>
                  </a:lnTo>
                  <a:lnTo>
                    <a:pt x="126" y="112"/>
                  </a:lnTo>
                  <a:lnTo>
                    <a:pt x="121" y="106"/>
                  </a:lnTo>
                  <a:lnTo>
                    <a:pt x="118" y="102"/>
                  </a:lnTo>
                  <a:lnTo>
                    <a:pt x="117" y="97"/>
                  </a:lnTo>
                  <a:lnTo>
                    <a:pt x="117" y="88"/>
                  </a:lnTo>
                  <a:lnTo>
                    <a:pt x="115" y="73"/>
                  </a:lnTo>
                  <a:lnTo>
                    <a:pt x="112" y="58"/>
                  </a:lnTo>
                  <a:lnTo>
                    <a:pt x="110" y="48"/>
                  </a:lnTo>
                  <a:lnTo>
                    <a:pt x="107" y="43"/>
                  </a:lnTo>
                  <a:lnTo>
                    <a:pt x="105" y="42"/>
                  </a:lnTo>
                  <a:lnTo>
                    <a:pt x="104" y="42"/>
                  </a:lnTo>
                  <a:lnTo>
                    <a:pt x="104" y="46"/>
                  </a:lnTo>
                  <a:lnTo>
                    <a:pt x="105" y="56"/>
                  </a:lnTo>
                  <a:lnTo>
                    <a:pt x="106" y="68"/>
                  </a:lnTo>
                  <a:lnTo>
                    <a:pt x="106" y="81"/>
                  </a:lnTo>
                  <a:lnTo>
                    <a:pt x="106" y="90"/>
                  </a:lnTo>
                  <a:lnTo>
                    <a:pt x="99" y="86"/>
                  </a:lnTo>
                  <a:lnTo>
                    <a:pt x="91" y="81"/>
                  </a:lnTo>
                  <a:lnTo>
                    <a:pt x="84" y="75"/>
                  </a:lnTo>
                  <a:lnTo>
                    <a:pt x="80" y="71"/>
                  </a:lnTo>
                  <a:lnTo>
                    <a:pt x="76" y="63"/>
                  </a:lnTo>
                  <a:lnTo>
                    <a:pt x="73" y="51"/>
                  </a:lnTo>
                  <a:lnTo>
                    <a:pt x="71" y="40"/>
                  </a:lnTo>
                  <a:lnTo>
                    <a:pt x="69" y="30"/>
                  </a:lnTo>
                  <a:lnTo>
                    <a:pt x="69" y="23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66" y="5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7"/>
                  </a:lnTo>
                  <a:lnTo>
                    <a:pt x="65" y="12"/>
                  </a:lnTo>
                  <a:lnTo>
                    <a:pt x="66" y="18"/>
                  </a:lnTo>
                  <a:lnTo>
                    <a:pt x="65" y="23"/>
                  </a:lnTo>
                  <a:lnTo>
                    <a:pt x="64" y="28"/>
                  </a:lnTo>
                  <a:lnTo>
                    <a:pt x="62" y="33"/>
                  </a:lnTo>
                  <a:lnTo>
                    <a:pt x="62" y="38"/>
                  </a:lnTo>
                  <a:lnTo>
                    <a:pt x="64" y="48"/>
                  </a:lnTo>
                  <a:lnTo>
                    <a:pt x="66" y="56"/>
                  </a:lnTo>
                  <a:lnTo>
                    <a:pt x="67" y="63"/>
                  </a:lnTo>
                  <a:lnTo>
                    <a:pt x="58" y="55"/>
                  </a:lnTo>
                  <a:lnTo>
                    <a:pt x="49" y="45"/>
                  </a:lnTo>
                  <a:lnTo>
                    <a:pt x="38" y="35"/>
                  </a:lnTo>
                  <a:lnTo>
                    <a:pt x="29" y="25"/>
                  </a:lnTo>
                  <a:lnTo>
                    <a:pt x="20" y="15"/>
                  </a:lnTo>
                  <a:lnTo>
                    <a:pt x="12" y="8"/>
                  </a:lnTo>
                  <a:lnTo>
                    <a:pt x="5" y="3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8" y="23"/>
                  </a:lnTo>
                  <a:lnTo>
                    <a:pt x="27" y="35"/>
                  </a:lnTo>
                  <a:lnTo>
                    <a:pt x="31" y="43"/>
                  </a:lnTo>
                  <a:lnTo>
                    <a:pt x="36" y="50"/>
                  </a:lnTo>
                  <a:lnTo>
                    <a:pt x="45" y="58"/>
                  </a:lnTo>
                  <a:lnTo>
                    <a:pt x="53" y="65"/>
                  </a:lnTo>
                  <a:lnTo>
                    <a:pt x="60" y="70"/>
                  </a:lnTo>
                  <a:lnTo>
                    <a:pt x="53" y="70"/>
                  </a:lnTo>
                  <a:lnTo>
                    <a:pt x="44" y="68"/>
                  </a:lnTo>
                  <a:lnTo>
                    <a:pt x="36" y="66"/>
                  </a:lnTo>
                  <a:lnTo>
                    <a:pt x="30" y="64"/>
                  </a:lnTo>
                  <a:lnTo>
                    <a:pt x="27" y="61"/>
                  </a:lnTo>
                  <a:lnTo>
                    <a:pt x="24" y="61"/>
                  </a:lnTo>
                  <a:lnTo>
                    <a:pt x="22" y="63"/>
                  </a:lnTo>
                  <a:lnTo>
                    <a:pt x="24" y="66"/>
                  </a:lnTo>
                  <a:lnTo>
                    <a:pt x="28" y="68"/>
                  </a:lnTo>
                  <a:lnTo>
                    <a:pt x="34" y="72"/>
                  </a:lnTo>
                  <a:lnTo>
                    <a:pt x="39" y="74"/>
                  </a:lnTo>
                  <a:lnTo>
                    <a:pt x="46" y="78"/>
                  </a:lnTo>
                  <a:lnTo>
                    <a:pt x="54" y="80"/>
                  </a:lnTo>
                  <a:lnTo>
                    <a:pt x="61" y="82"/>
                  </a:lnTo>
                  <a:lnTo>
                    <a:pt x="69" y="83"/>
                  </a:lnTo>
                  <a:lnTo>
                    <a:pt x="75" y="83"/>
                  </a:lnTo>
                  <a:lnTo>
                    <a:pt x="82" y="86"/>
                  </a:lnTo>
                  <a:lnTo>
                    <a:pt x="90" y="90"/>
                  </a:lnTo>
                  <a:lnTo>
                    <a:pt x="97" y="96"/>
                  </a:lnTo>
                  <a:lnTo>
                    <a:pt x="102" y="102"/>
                  </a:lnTo>
                  <a:lnTo>
                    <a:pt x="98" y="103"/>
                  </a:lnTo>
                  <a:lnTo>
                    <a:pt x="94" y="105"/>
                  </a:lnTo>
                  <a:lnTo>
                    <a:pt x="88" y="106"/>
                  </a:lnTo>
                  <a:lnTo>
                    <a:pt x="82" y="108"/>
                  </a:lnTo>
                  <a:lnTo>
                    <a:pt x="76" y="108"/>
                  </a:lnTo>
                  <a:lnTo>
                    <a:pt x="71" y="109"/>
                  </a:lnTo>
                  <a:lnTo>
                    <a:pt x="66" y="109"/>
                  </a:lnTo>
                  <a:lnTo>
                    <a:pt x="61" y="108"/>
                  </a:lnTo>
                  <a:lnTo>
                    <a:pt x="56" y="106"/>
                  </a:lnTo>
                  <a:lnTo>
                    <a:pt x="53" y="108"/>
                  </a:lnTo>
                  <a:lnTo>
                    <a:pt x="54" y="110"/>
                  </a:lnTo>
                  <a:lnTo>
                    <a:pt x="62" y="112"/>
                  </a:lnTo>
                  <a:lnTo>
                    <a:pt x="68" y="113"/>
                  </a:lnTo>
                  <a:lnTo>
                    <a:pt x="75" y="113"/>
                  </a:lnTo>
                  <a:lnTo>
                    <a:pt x="83" y="113"/>
                  </a:lnTo>
                  <a:lnTo>
                    <a:pt x="90" y="113"/>
                  </a:lnTo>
                  <a:lnTo>
                    <a:pt x="97" y="113"/>
                  </a:lnTo>
                  <a:lnTo>
                    <a:pt x="104" y="112"/>
                  </a:lnTo>
                  <a:lnTo>
                    <a:pt x="109" y="112"/>
                  </a:lnTo>
                  <a:lnTo>
                    <a:pt x="112" y="112"/>
                  </a:lnTo>
                  <a:lnTo>
                    <a:pt x="118" y="113"/>
                  </a:lnTo>
                  <a:lnTo>
                    <a:pt x="121" y="117"/>
                  </a:lnTo>
                  <a:lnTo>
                    <a:pt x="125" y="120"/>
                  </a:lnTo>
                  <a:lnTo>
                    <a:pt x="127" y="125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298"/>
            <p:cNvSpPr>
              <a:spLocks/>
            </p:cNvSpPr>
            <p:nvPr/>
          </p:nvSpPr>
          <p:spPr bwMode="auto">
            <a:xfrm>
              <a:off x="330" y="45"/>
              <a:ext cx="40" cy="95"/>
            </a:xfrm>
            <a:custGeom>
              <a:avLst/>
              <a:gdLst>
                <a:gd name="T0" fmla="*/ 1 w 81"/>
                <a:gd name="T1" fmla="*/ 20 h 190"/>
                <a:gd name="T2" fmla="*/ 1 w 81"/>
                <a:gd name="T3" fmla="*/ 19 h 190"/>
                <a:gd name="T4" fmla="*/ 2 w 81"/>
                <a:gd name="T5" fmla="*/ 19 h 190"/>
                <a:gd name="T6" fmla="*/ 2 w 81"/>
                <a:gd name="T7" fmla="*/ 17 h 190"/>
                <a:gd name="T8" fmla="*/ 1 w 81"/>
                <a:gd name="T9" fmla="*/ 13 h 190"/>
                <a:gd name="T10" fmla="*/ 0 w 81"/>
                <a:gd name="T11" fmla="*/ 10 h 190"/>
                <a:gd name="T12" fmla="*/ 0 w 81"/>
                <a:gd name="T13" fmla="*/ 10 h 190"/>
                <a:gd name="T14" fmla="*/ 2 w 81"/>
                <a:gd name="T15" fmla="*/ 13 h 190"/>
                <a:gd name="T16" fmla="*/ 3 w 81"/>
                <a:gd name="T17" fmla="*/ 12 h 190"/>
                <a:gd name="T18" fmla="*/ 3 w 81"/>
                <a:gd name="T19" fmla="*/ 6 h 190"/>
                <a:gd name="T20" fmla="*/ 3 w 81"/>
                <a:gd name="T21" fmla="*/ 3 h 190"/>
                <a:gd name="T22" fmla="*/ 4 w 81"/>
                <a:gd name="T23" fmla="*/ 3 h 190"/>
                <a:gd name="T24" fmla="*/ 4 w 81"/>
                <a:gd name="T25" fmla="*/ 6 h 190"/>
                <a:gd name="T26" fmla="*/ 5 w 81"/>
                <a:gd name="T27" fmla="*/ 6 h 190"/>
                <a:gd name="T28" fmla="*/ 7 w 81"/>
                <a:gd name="T29" fmla="*/ 1 h 190"/>
                <a:gd name="T30" fmla="*/ 8 w 81"/>
                <a:gd name="T31" fmla="*/ 1 h 190"/>
                <a:gd name="T32" fmla="*/ 6 w 81"/>
                <a:gd name="T33" fmla="*/ 3 h 190"/>
                <a:gd name="T34" fmla="*/ 6 w 81"/>
                <a:gd name="T35" fmla="*/ 6 h 190"/>
                <a:gd name="T36" fmla="*/ 8 w 81"/>
                <a:gd name="T37" fmla="*/ 6 h 190"/>
                <a:gd name="T38" fmla="*/ 8 w 81"/>
                <a:gd name="T39" fmla="*/ 6 h 190"/>
                <a:gd name="T40" fmla="*/ 7 w 81"/>
                <a:gd name="T41" fmla="*/ 7 h 190"/>
                <a:gd name="T42" fmla="*/ 5 w 81"/>
                <a:gd name="T43" fmla="*/ 10 h 190"/>
                <a:gd name="T44" fmla="*/ 4 w 81"/>
                <a:gd name="T45" fmla="*/ 14 h 190"/>
                <a:gd name="T46" fmla="*/ 6 w 81"/>
                <a:gd name="T47" fmla="*/ 14 h 190"/>
                <a:gd name="T48" fmla="*/ 8 w 81"/>
                <a:gd name="T49" fmla="*/ 14 h 190"/>
                <a:gd name="T50" fmla="*/ 9 w 81"/>
                <a:gd name="T51" fmla="*/ 13 h 190"/>
                <a:gd name="T52" fmla="*/ 9 w 81"/>
                <a:gd name="T53" fmla="*/ 13 h 190"/>
                <a:gd name="T54" fmla="*/ 7 w 81"/>
                <a:gd name="T55" fmla="*/ 14 h 190"/>
                <a:gd name="T56" fmla="*/ 5 w 81"/>
                <a:gd name="T57" fmla="*/ 15 h 190"/>
                <a:gd name="T58" fmla="*/ 3 w 81"/>
                <a:gd name="T59" fmla="*/ 17 h 190"/>
                <a:gd name="T60" fmla="*/ 3 w 81"/>
                <a:gd name="T61" fmla="*/ 20 h 190"/>
                <a:gd name="T62" fmla="*/ 4 w 81"/>
                <a:gd name="T63" fmla="*/ 20 h 190"/>
                <a:gd name="T64" fmla="*/ 7 w 81"/>
                <a:gd name="T65" fmla="*/ 19 h 190"/>
                <a:gd name="T66" fmla="*/ 9 w 81"/>
                <a:gd name="T67" fmla="*/ 17 h 190"/>
                <a:gd name="T68" fmla="*/ 9 w 81"/>
                <a:gd name="T69" fmla="*/ 18 h 190"/>
                <a:gd name="T70" fmla="*/ 7 w 81"/>
                <a:gd name="T71" fmla="*/ 21 h 190"/>
                <a:gd name="T72" fmla="*/ 6 w 81"/>
                <a:gd name="T73" fmla="*/ 21 h 190"/>
                <a:gd name="T74" fmla="*/ 5 w 81"/>
                <a:gd name="T75" fmla="*/ 20 h 190"/>
                <a:gd name="T76" fmla="*/ 2 w 81"/>
                <a:gd name="T77" fmla="*/ 20 h 190"/>
                <a:gd name="T78" fmla="*/ 2 w 81"/>
                <a:gd name="T79" fmla="*/ 22 h 190"/>
                <a:gd name="T80" fmla="*/ 1 w 81"/>
                <a:gd name="T81" fmla="*/ 23 h 190"/>
                <a:gd name="T82" fmla="*/ 0 w 81"/>
                <a:gd name="T83" fmla="*/ 23 h 190"/>
                <a:gd name="T84" fmla="*/ 1 w 81"/>
                <a:gd name="T85" fmla="*/ 21 h 190"/>
                <a:gd name="T86" fmla="*/ 0 w 81"/>
                <a:gd name="T87" fmla="*/ 21 h 1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1"/>
                <a:gd name="T133" fmla="*/ 0 h 190"/>
                <a:gd name="T134" fmla="*/ 81 w 81"/>
                <a:gd name="T135" fmla="*/ 190 h 1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1" h="190">
                  <a:moveTo>
                    <a:pt x="0" y="164"/>
                  </a:moveTo>
                  <a:lnTo>
                    <a:pt x="4" y="160"/>
                  </a:lnTo>
                  <a:lnTo>
                    <a:pt x="8" y="157"/>
                  </a:lnTo>
                  <a:lnTo>
                    <a:pt x="11" y="152"/>
                  </a:lnTo>
                  <a:lnTo>
                    <a:pt x="13" y="147"/>
                  </a:lnTo>
                  <a:lnTo>
                    <a:pt x="14" y="150"/>
                  </a:lnTo>
                  <a:lnTo>
                    <a:pt x="16" y="151"/>
                  </a:lnTo>
                  <a:lnTo>
                    <a:pt x="17" y="151"/>
                  </a:lnTo>
                  <a:lnTo>
                    <a:pt x="18" y="152"/>
                  </a:lnTo>
                  <a:lnTo>
                    <a:pt x="19" y="149"/>
                  </a:lnTo>
                  <a:lnTo>
                    <a:pt x="22" y="143"/>
                  </a:lnTo>
                  <a:lnTo>
                    <a:pt x="22" y="135"/>
                  </a:lnTo>
                  <a:lnTo>
                    <a:pt x="21" y="130"/>
                  </a:lnTo>
                  <a:lnTo>
                    <a:pt x="15" y="121"/>
                  </a:lnTo>
                  <a:lnTo>
                    <a:pt x="8" y="107"/>
                  </a:lnTo>
                  <a:lnTo>
                    <a:pt x="2" y="92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2" y="75"/>
                  </a:lnTo>
                  <a:lnTo>
                    <a:pt x="3" y="76"/>
                  </a:lnTo>
                  <a:lnTo>
                    <a:pt x="3" y="79"/>
                  </a:lnTo>
                  <a:lnTo>
                    <a:pt x="6" y="88"/>
                  </a:lnTo>
                  <a:lnTo>
                    <a:pt x="11" y="99"/>
                  </a:lnTo>
                  <a:lnTo>
                    <a:pt x="18" y="109"/>
                  </a:lnTo>
                  <a:lnTo>
                    <a:pt x="24" y="115"/>
                  </a:lnTo>
                  <a:lnTo>
                    <a:pt x="28" y="105"/>
                  </a:lnTo>
                  <a:lnTo>
                    <a:pt x="31" y="89"/>
                  </a:lnTo>
                  <a:lnTo>
                    <a:pt x="32" y="74"/>
                  </a:lnTo>
                  <a:lnTo>
                    <a:pt x="32" y="63"/>
                  </a:lnTo>
                  <a:lnTo>
                    <a:pt x="30" y="53"/>
                  </a:lnTo>
                  <a:lnTo>
                    <a:pt x="29" y="41"/>
                  </a:lnTo>
                  <a:lnTo>
                    <a:pt x="29" y="30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2" y="28"/>
                  </a:lnTo>
                  <a:lnTo>
                    <a:pt x="32" y="35"/>
                  </a:lnTo>
                  <a:lnTo>
                    <a:pt x="33" y="41"/>
                  </a:lnTo>
                  <a:lnTo>
                    <a:pt x="36" y="50"/>
                  </a:lnTo>
                  <a:lnTo>
                    <a:pt x="38" y="54"/>
                  </a:lnTo>
                  <a:lnTo>
                    <a:pt x="41" y="41"/>
                  </a:lnTo>
                  <a:lnTo>
                    <a:pt x="47" y="26"/>
                  </a:lnTo>
                  <a:lnTo>
                    <a:pt x="53" y="11"/>
                  </a:lnTo>
                  <a:lnTo>
                    <a:pt x="61" y="2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62" y="6"/>
                  </a:lnTo>
                  <a:lnTo>
                    <a:pt x="57" y="14"/>
                  </a:lnTo>
                  <a:lnTo>
                    <a:pt x="53" y="29"/>
                  </a:lnTo>
                  <a:lnTo>
                    <a:pt x="48" y="44"/>
                  </a:lnTo>
                  <a:lnTo>
                    <a:pt x="46" y="53"/>
                  </a:lnTo>
                  <a:lnTo>
                    <a:pt x="52" y="52"/>
                  </a:lnTo>
                  <a:lnTo>
                    <a:pt x="57" y="51"/>
                  </a:lnTo>
                  <a:lnTo>
                    <a:pt x="63" y="47"/>
                  </a:lnTo>
                  <a:lnTo>
                    <a:pt x="68" y="45"/>
                  </a:lnTo>
                  <a:lnTo>
                    <a:pt x="70" y="43"/>
                  </a:lnTo>
                  <a:lnTo>
                    <a:pt x="72" y="43"/>
                  </a:lnTo>
                  <a:lnTo>
                    <a:pt x="71" y="45"/>
                  </a:lnTo>
                  <a:lnTo>
                    <a:pt x="69" y="47"/>
                  </a:lnTo>
                  <a:lnTo>
                    <a:pt x="64" y="52"/>
                  </a:lnTo>
                  <a:lnTo>
                    <a:pt x="56" y="58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1" y="78"/>
                  </a:lnTo>
                  <a:lnTo>
                    <a:pt x="39" y="94"/>
                  </a:lnTo>
                  <a:lnTo>
                    <a:pt x="36" y="108"/>
                  </a:lnTo>
                  <a:lnTo>
                    <a:pt x="33" y="116"/>
                  </a:lnTo>
                  <a:lnTo>
                    <a:pt x="39" y="116"/>
                  </a:lnTo>
                  <a:lnTo>
                    <a:pt x="45" y="115"/>
                  </a:lnTo>
                  <a:lnTo>
                    <a:pt x="51" y="115"/>
                  </a:lnTo>
                  <a:lnTo>
                    <a:pt x="57" y="114"/>
                  </a:lnTo>
                  <a:lnTo>
                    <a:pt x="62" y="113"/>
                  </a:lnTo>
                  <a:lnTo>
                    <a:pt x="68" y="112"/>
                  </a:lnTo>
                  <a:lnTo>
                    <a:pt x="71" y="109"/>
                  </a:lnTo>
                  <a:lnTo>
                    <a:pt x="74" y="108"/>
                  </a:lnTo>
                  <a:lnTo>
                    <a:pt x="76" y="106"/>
                  </a:lnTo>
                  <a:lnTo>
                    <a:pt x="78" y="106"/>
                  </a:lnTo>
                  <a:lnTo>
                    <a:pt x="77" y="108"/>
                  </a:lnTo>
                  <a:lnTo>
                    <a:pt x="75" y="111"/>
                  </a:lnTo>
                  <a:lnTo>
                    <a:pt x="72" y="113"/>
                  </a:lnTo>
                  <a:lnTo>
                    <a:pt x="68" y="115"/>
                  </a:lnTo>
                  <a:lnTo>
                    <a:pt x="62" y="119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3" y="127"/>
                  </a:lnTo>
                  <a:lnTo>
                    <a:pt x="38" y="128"/>
                  </a:lnTo>
                  <a:lnTo>
                    <a:pt x="34" y="129"/>
                  </a:lnTo>
                  <a:lnTo>
                    <a:pt x="31" y="134"/>
                  </a:lnTo>
                  <a:lnTo>
                    <a:pt x="29" y="141"/>
                  </a:lnTo>
                  <a:lnTo>
                    <a:pt x="28" y="147"/>
                  </a:lnTo>
                  <a:lnTo>
                    <a:pt x="28" y="153"/>
                  </a:lnTo>
                  <a:lnTo>
                    <a:pt x="30" y="156"/>
                  </a:lnTo>
                  <a:lnTo>
                    <a:pt x="34" y="156"/>
                  </a:lnTo>
                  <a:lnTo>
                    <a:pt x="39" y="156"/>
                  </a:lnTo>
                  <a:lnTo>
                    <a:pt x="44" y="154"/>
                  </a:lnTo>
                  <a:lnTo>
                    <a:pt x="53" y="151"/>
                  </a:lnTo>
                  <a:lnTo>
                    <a:pt x="62" y="146"/>
                  </a:lnTo>
                  <a:lnTo>
                    <a:pt x="70" y="142"/>
                  </a:lnTo>
                  <a:lnTo>
                    <a:pt x="76" y="138"/>
                  </a:lnTo>
                  <a:lnTo>
                    <a:pt x="78" y="135"/>
                  </a:lnTo>
                  <a:lnTo>
                    <a:pt x="81" y="134"/>
                  </a:lnTo>
                  <a:lnTo>
                    <a:pt x="81" y="135"/>
                  </a:lnTo>
                  <a:lnTo>
                    <a:pt x="78" y="139"/>
                  </a:lnTo>
                  <a:lnTo>
                    <a:pt x="72" y="147"/>
                  </a:lnTo>
                  <a:lnTo>
                    <a:pt x="66" y="158"/>
                  </a:lnTo>
                  <a:lnTo>
                    <a:pt x="57" y="166"/>
                  </a:lnTo>
                  <a:lnTo>
                    <a:pt x="52" y="172"/>
                  </a:lnTo>
                  <a:lnTo>
                    <a:pt x="51" y="169"/>
                  </a:lnTo>
                  <a:lnTo>
                    <a:pt x="49" y="166"/>
                  </a:lnTo>
                  <a:lnTo>
                    <a:pt x="48" y="164"/>
                  </a:lnTo>
                  <a:lnTo>
                    <a:pt x="47" y="161"/>
                  </a:lnTo>
                  <a:lnTo>
                    <a:pt x="41" y="158"/>
                  </a:lnTo>
                  <a:lnTo>
                    <a:pt x="34" y="157"/>
                  </a:lnTo>
                  <a:lnTo>
                    <a:pt x="28" y="158"/>
                  </a:lnTo>
                  <a:lnTo>
                    <a:pt x="22" y="160"/>
                  </a:lnTo>
                  <a:lnTo>
                    <a:pt x="18" y="165"/>
                  </a:lnTo>
                  <a:lnTo>
                    <a:pt x="17" y="168"/>
                  </a:lnTo>
                  <a:lnTo>
                    <a:pt x="17" y="172"/>
                  </a:lnTo>
                  <a:lnTo>
                    <a:pt x="18" y="175"/>
                  </a:lnTo>
                  <a:lnTo>
                    <a:pt x="14" y="180"/>
                  </a:lnTo>
                  <a:lnTo>
                    <a:pt x="8" y="184"/>
                  </a:lnTo>
                  <a:lnTo>
                    <a:pt x="3" y="188"/>
                  </a:lnTo>
                  <a:lnTo>
                    <a:pt x="1" y="190"/>
                  </a:lnTo>
                  <a:lnTo>
                    <a:pt x="6" y="184"/>
                  </a:lnTo>
                  <a:lnTo>
                    <a:pt x="10" y="177"/>
                  </a:lnTo>
                  <a:lnTo>
                    <a:pt x="13" y="173"/>
                  </a:lnTo>
                  <a:lnTo>
                    <a:pt x="13" y="168"/>
                  </a:lnTo>
                  <a:lnTo>
                    <a:pt x="10" y="166"/>
                  </a:lnTo>
                  <a:lnTo>
                    <a:pt x="7" y="164"/>
                  </a:lnTo>
                  <a:lnTo>
                    <a:pt x="3" y="162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299"/>
            <p:cNvSpPr>
              <a:spLocks/>
            </p:cNvSpPr>
            <p:nvPr/>
          </p:nvSpPr>
          <p:spPr bwMode="auto">
            <a:xfrm>
              <a:off x="321" y="98"/>
              <a:ext cx="7" cy="12"/>
            </a:xfrm>
            <a:custGeom>
              <a:avLst/>
              <a:gdLst>
                <a:gd name="T0" fmla="*/ 2 w 13"/>
                <a:gd name="T1" fmla="*/ 3 h 24"/>
                <a:gd name="T2" fmla="*/ 2 w 13"/>
                <a:gd name="T3" fmla="*/ 3 h 24"/>
                <a:gd name="T4" fmla="*/ 1 w 13"/>
                <a:gd name="T5" fmla="*/ 3 h 24"/>
                <a:gd name="T6" fmla="*/ 1 w 13"/>
                <a:gd name="T7" fmla="*/ 3 h 24"/>
                <a:gd name="T8" fmla="*/ 1 w 13"/>
                <a:gd name="T9" fmla="*/ 3 h 24"/>
                <a:gd name="T10" fmla="*/ 1 w 13"/>
                <a:gd name="T11" fmla="*/ 3 h 24"/>
                <a:gd name="T12" fmla="*/ 0 w 13"/>
                <a:gd name="T13" fmla="*/ 2 h 24"/>
                <a:gd name="T14" fmla="*/ 0 w 13"/>
                <a:gd name="T15" fmla="*/ 1 h 24"/>
                <a:gd name="T16" fmla="*/ 0 w 13"/>
                <a:gd name="T17" fmla="*/ 1 h 24"/>
                <a:gd name="T18" fmla="*/ 0 w 13"/>
                <a:gd name="T19" fmla="*/ 0 h 24"/>
                <a:gd name="T20" fmla="*/ 1 w 13"/>
                <a:gd name="T21" fmla="*/ 0 h 24"/>
                <a:gd name="T22" fmla="*/ 1 w 13"/>
                <a:gd name="T23" fmla="*/ 1 h 24"/>
                <a:gd name="T24" fmla="*/ 1 w 13"/>
                <a:gd name="T25" fmla="*/ 1 h 24"/>
                <a:gd name="T26" fmla="*/ 1 w 13"/>
                <a:gd name="T27" fmla="*/ 1 h 24"/>
                <a:gd name="T28" fmla="*/ 1 w 13"/>
                <a:gd name="T29" fmla="*/ 2 h 24"/>
                <a:gd name="T30" fmla="*/ 2 w 13"/>
                <a:gd name="T31" fmla="*/ 3 h 24"/>
                <a:gd name="T32" fmla="*/ 2 w 13"/>
                <a:gd name="T33" fmla="*/ 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4"/>
                <a:gd name="T53" fmla="*/ 13 w 1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4">
                  <a:moveTo>
                    <a:pt x="13" y="22"/>
                  </a:moveTo>
                  <a:lnTo>
                    <a:pt x="11" y="22"/>
                  </a:lnTo>
                  <a:lnTo>
                    <a:pt x="8" y="22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7"/>
                  </a:lnTo>
                  <a:lnTo>
                    <a:pt x="7" y="13"/>
                  </a:lnTo>
                  <a:lnTo>
                    <a:pt x="10" y="18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300"/>
            <p:cNvSpPr>
              <a:spLocks/>
            </p:cNvSpPr>
            <p:nvPr/>
          </p:nvSpPr>
          <p:spPr bwMode="auto">
            <a:xfrm>
              <a:off x="376" y="95"/>
              <a:ext cx="129" cy="79"/>
            </a:xfrm>
            <a:custGeom>
              <a:avLst/>
              <a:gdLst>
                <a:gd name="T0" fmla="*/ 3 w 258"/>
                <a:gd name="T1" fmla="*/ 13 h 158"/>
                <a:gd name="T2" fmla="*/ 6 w 258"/>
                <a:gd name="T3" fmla="*/ 12 h 158"/>
                <a:gd name="T4" fmla="*/ 8 w 258"/>
                <a:gd name="T5" fmla="*/ 7 h 158"/>
                <a:gd name="T6" fmla="*/ 10 w 258"/>
                <a:gd name="T7" fmla="*/ 3 h 158"/>
                <a:gd name="T8" fmla="*/ 13 w 258"/>
                <a:gd name="T9" fmla="*/ 1 h 158"/>
                <a:gd name="T10" fmla="*/ 14 w 258"/>
                <a:gd name="T11" fmla="*/ 1 h 158"/>
                <a:gd name="T12" fmla="*/ 12 w 258"/>
                <a:gd name="T13" fmla="*/ 2 h 158"/>
                <a:gd name="T14" fmla="*/ 9 w 258"/>
                <a:gd name="T15" fmla="*/ 6 h 158"/>
                <a:gd name="T16" fmla="*/ 8 w 258"/>
                <a:gd name="T17" fmla="*/ 10 h 158"/>
                <a:gd name="T18" fmla="*/ 8 w 258"/>
                <a:gd name="T19" fmla="*/ 10 h 158"/>
                <a:gd name="T20" fmla="*/ 10 w 258"/>
                <a:gd name="T21" fmla="*/ 10 h 158"/>
                <a:gd name="T22" fmla="*/ 13 w 258"/>
                <a:gd name="T23" fmla="*/ 7 h 158"/>
                <a:gd name="T24" fmla="*/ 16 w 258"/>
                <a:gd name="T25" fmla="*/ 4 h 158"/>
                <a:gd name="T26" fmla="*/ 20 w 258"/>
                <a:gd name="T27" fmla="*/ 1 h 158"/>
                <a:gd name="T28" fmla="*/ 22 w 258"/>
                <a:gd name="T29" fmla="*/ 1 h 158"/>
                <a:gd name="T30" fmla="*/ 18 w 258"/>
                <a:gd name="T31" fmla="*/ 3 h 158"/>
                <a:gd name="T32" fmla="*/ 15 w 258"/>
                <a:gd name="T33" fmla="*/ 7 h 158"/>
                <a:gd name="T34" fmla="*/ 15 w 258"/>
                <a:gd name="T35" fmla="*/ 7 h 158"/>
                <a:gd name="T36" fmla="*/ 19 w 258"/>
                <a:gd name="T37" fmla="*/ 7 h 158"/>
                <a:gd name="T38" fmla="*/ 23 w 258"/>
                <a:gd name="T39" fmla="*/ 5 h 158"/>
                <a:gd name="T40" fmla="*/ 27 w 258"/>
                <a:gd name="T41" fmla="*/ 2 h 158"/>
                <a:gd name="T42" fmla="*/ 29 w 258"/>
                <a:gd name="T43" fmla="*/ 2 h 158"/>
                <a:gd name="T44" fmla="*/ 25 w 258"/>
                <a:gd name="T45" fmla="*/ 5 h 158"/>
                <a:gd name="T46" fmla="*/ 22 w 258"/>
                <a:gd name="T47" fmla="*/ 6 h 158"/>
                <a:gd name="T48" fmla="*/ 25 w 258"/>
                <a:gd name="T49" fmla="*/ 7 h 158"/>
                <a:gd name="T50" fmla="*/ 30 w 258"/>
                <a:gd name="T51" fmla="*/ 6 h 158"/>
                <a:gd name="T52" fmla="*/ 32 w 258"/>
                <a:gd name="T53" fmla="*/ 5 h 158"/>
                <a:gd name="T54" fmla="*/ 29 w 258"/>
                <a:gd name="T55" fmla="*/ 7 h 158"/>
                <a:gd name="T56" fmla="*/ 24 w 258"/>
                <a:gd name="T57" fmla="*/ 9 h 158"/>
                <a:gd name="T58" fmla="*/ 24 w 258"/>
                <a:gd name="T59" fmla="*/ 10 h 158"/>
                <a:gd name="T60" fmla="*/ 28 w 258"/>
                <a:gd name="T61" fmla="*/ 12 h 158"/>
                <a:gd name="T62" fmla="*/ 29 w 258"/>
                <a:gd name="T63" fmla="*/ 13 h 158"/>
                <a:gd name="T64" fmla="*/ 25 w 258"/>
                <a:gd name="T65" fmla="*/ 12 h 158"/>
                <a:gd name="T66" fmla="*/ 21 w 258"/>
                <a:gd name="T67" fmla="*/ 10 h 158"/>
                <a:gd name="T68" fmla="*/ 18 w 258"/>
                <a:gd name="T69" fmla="*/ 10 h 158"/>
                <a:gd name="T70" fmla="*/ 16 w 258"/>
                <a:gd name="T71" fmla="*/ 10 h 158"/>
                <a:gd name="T72" fmla="*/ 17 w 258"/>
                <a:gd name="T73" fmla="*/ 11 h 158"/>
                <a:gd name="T74" fmla="*/ 19 w 258"/>
                <a:gd name="T75" fmla="*/ 13 h 158"/>
                <a:gd name="T76" fmla="*/ 22 w 258"/>
                <a:gd name="T77" fmla="*/ 15 h 158"/>
                <a:gd name="T78" fmla="*/ 23 w 258"/>
                <a:gd name="T79" fmla="*/ 17 h 158"/>
                <a:gd name="T80" fmla="*/ 19 w 258"/>
                <a:gd name="T81" fmla="*/ 14 h 158"/>
                <a:gd name="T82" fmla="*/ 15 w 258"/>
                <a:gd name="T83" fmla="*/ 11 h 158"/>
                <a:gd name="T84" fmla="*/ 13 w 258"/>
                <a:gd name="T85" fmla="*/ 10 h 158"/>
                <a:gd name="T86" fmla="*/ 9 w 258"/>
                <a:gd name="T87" fmla="*/ 12 h 158"/>
                <a:gd name="T88" fmla="*/ 8 w 258"/>
                <a:gd name="T89" fmla="*/ 13 h 158"/>
                <a:gd name="T90" fmla="*/ 11 w 258"/>
                <a:gd name="T91" fmla="*/ 15 h 158"/>
                <a:gd name="T92" fmla="*/ 16 w 258"/>
                <a:gd name="T93" fmla="*/ 19 h 158"/>
                <a:gd name="T94" fmla="*/ 16 w 258"/>
                <a:gd name="T95" fmla="*/ 20 h 158"/>
                <a:gd name="T96" fmla="*/ 12 w 258"/>
                <a:gd name="T97" fmla="*/ 18 h 158"/>
                <a:gd name="T98" fmla="*/ 7 w 258"/>
                <a:gd name="T99" fmla="*/ 14 h 158"/>
                <a:gd name="T100" fmla="*/ 5 w 258"/>
                <a:gd name="T101" fmla="*/ 14 h 158"/>
                <a:gd name="T102" fmla="*/ 1 w 258"/>
                <a:gd name="T103" fmla="*/ 17 h 158"/>
                <a:gd name="T104" fmla="*/ 1 w 258"/>
                <a:gd name="T105" fmla="*/ 15 h 1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8"/>
                <a:gd name="T160" fmla="*/ 0 h 158"/>
                <a:gd name="T161" fmla="*/ 258 w 258"/>
                <a:gd name="T162" fmla="*/ 158 h 1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8" h="158">
                  <a:moveTo>
                    <a:pt x="10" y="121"/>
                  </a:moveTo>
                  <a:lnTo>
                    <a:pt x="14" y="118"/>
                  </a:lnTo>
                  <a:lnTo>
                    <a:pt x="20" y="114"/>
                  </a:lnTo>
                  <a:lnTo>
                    <a:pt x="25" y="111"/>
                  </a:lnTo>
                  <a:lnTo>
                    <a:pt x="33" y="107"/>
                  </a:lnTo>
                  <a:lnTo>
                    <a:pt x="39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2" y="93"/>
                  </a:lnTo>
                  <a:lnTo>
                    <a:pt x="54" y="85"/>
                  </a:lnTo>
                  <a:lnTo>
                    <a:pt x="60" y="73"/>
                  </a:lnTo>
                  <a:lnTo>
                    <a:pt x="66" y="59"/>
                  </a:lnTo>
                  <a:lnTo>
                    <a:pt x="70" y="48"/>
                  </a:lnTo>
                  <a:lnTo>
                    <a:pt x="74" y="44"/>
                  </a:lnTo>
                  <a:lnTo>
                    <a:pt x="78" y="37"/>
                  </a:lnTo>
                  <a:lnTo>
                    <a:pt x="84" y="30"/>
                  </a:lnTo>
                  <a:lnTo>
                    <a:pt x="91" y="22"/>
                  </a:lnTo>
                  <a:lnTo>
                    <a:pt x="98" y="15"/>
                  </a:lnTo>
                  <a:lnTo>
                    <a:pt x="104" y="8"/>
                  </a:lnTo>
                  <a:lnTo>
                    <a:pt x="109" y="4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4" y="5"/>
                  </a:lnTo>
                  <a:lnTo>
                    <a:pt x="112" y="8"/>
                  </a:lnTo>
                  <a:lnTo>
                    <a:pt x="107" y="13"/>
                  </a:lnTo>
                  <a:lnTo>
                    <a:pt x="101" y="20"/>
                  </a:lnTo>
                  <a:lnTo>
                    <a:pt x="94" y="27"/>
                  </a:lnTo>
                  <a:lnTo>
                    <a:pt x="88" y="35"/>
                  </a:lnTo>
                  <a:lnTo>
                    <a:pt x="82" y="43"/>
                  </a:lnTo>
                  <a:lnTo>
                    <a:pt x="77" y="48"/>
                  </a:lnTo>
                  <a:lnTo>
                    <a:pt x="75" y="53"/>
                  </a:lnTo>
                  <a:lnTo>
                    <a:pt x="71" y="61"/>
                  </a:lnTo>
                  <a:lnTo>
                    <a:pt x="69" y="69"/>
                  </a:lnTo>
                  <a:lnTo>
                    <a:pt x="67" y="77"/>
                  </a:lnTo>
                  <a:lnTo>
                    <a:pt x="67" y="83"/>
                  </a:lnTo>
                  <a:lnTo>
                    <a:pt x="67" y="85"/>
                  </a:lnTo>
                  <a:lnTo>
                    <a:pt x="67" y="87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7" y="81"/>
                  </a:lnTo>
                  <a:lnTo>
                    <a:pt x="81" y="77"/>
                  </a:lnTo>
                  <a:lnTo>
                    <a:pt x="86" y="74"/>
                  </a:lnTo>
                  <a:lnTo>
                    <a:pt x="91" y="70"/>
                  </a:lnTo>
                  <a:lnTo>
                    <a:pt x="96" y="67"/>
                  </a:lnTo>
                  <a:lnTo>
                    <a:pt x="101" y="65"/>
                  </a:lnTo>
                  <a:lnTo>
                    <a:pt x="105" y="62"/>
                  </a:lnTo>
                  <a:lnTo>
                    <a:pt x="108" y="61"/>
                  </a:lnTo>
                  <a:lnTo>
                    <a:pt x="114" y="51"/>
                  </a:lnTo>
                  <a:lnTo>
                    <a:pt x="121" y="42"/>
                  </a:lnTo>
                  <a:lnTo>
                    <a:pt x="130" y="32"/>
                  </a:lnTo>
                  <a:lnTo>
                    <a:pt x="141" y="23"/>
                  </a:lnTo>
                  <a:lnTo>
                    <a:pt x="151" y="16"/>
                  </a:lnTo>
                  <a:lnTo>
                    <a:pt x="160" y="9"/>
                  </a:lnTo>
                  <a:lnTo>
                    <a:pt x="167" y="6"/>
                  </a:lnTo>
                  <a:lnTo>
                    <a:pt x="173" y="4"/>
                  </a:lnTo>
                  <a:lnTo>
                    <a:pt x="179" y="2"/>
                  </a:lnTo>
                  <a:lnTo>
                    <a:pt x="182" y="2"/>
                  </a:lnTo>
                  <a:lnTo>
                    <a:pt x="182" y="4"/>
                  </a:lnTo>
                  <a:lnTo>
                    <a:pt x="177" y="6"/>
                  </a:lnTo>
                  <a:lnTo>
                    <a:pt x="169" y="10"/>
                  </a:lnTo>
                  <a:lnTo>
                    <a:pt x="160" y="17"/>
                  </a:lnTo>
                  <a:lnTo>
                    <a:pt x="151" y="25"/>
                  </a:lnTo>
                  <a:lnTo>
                    <a:pt x="142" y="34"/>
                  </a:lnTo>
                  <a:lnTo>
                    <a:pt x="134" y="43"/>
                  </a:lnTo>
                  <a:lnTo>
                    <a:pt x="127" y="51"/>
                  </a:lnTo>
                  <a:lnTo>
                    <a:pt x="121" y="58"/>
                  </a:lnTo>
                  <a:lnTo>
                    <a:pt x="120" y="62"/>
                  </a:lnTo>
                  <a:lnTo>
                    <a:pt x="120" y="65"/>
                  </a:lnTo>
                  <a:lnTo>
                    <a:pt x="122" y="65"/>
                  </a:lnTo>
                  <a:lnTo>
                    <a:pt x="124" y="63"/>
                  </a:lnTo>
                  <a:lnTo>
                    <a:pt x="130" y="63"/>
                  </a:lnTo>
                  <a:lnTo>
                    <a:pt x="138" y="62"/>
                  </a:lnTo>
                  <a:lnTo>
                    <a:pt x="147" y="60"/>
                  </a:lnTo>
                  <a:lnTo>
                    <a:pt x="154" y="58"/>
                  </a:lnTo>
                  <a:lnTo>
                    <a:pt x="160" y="58"/>
                  </a:lnTo>
                  <a:lnTo>
                    <a:pt x="167" y="52"/>
                  </a:lnTo>
                  <a:lnTo>
                    <a:pt x="176" y="45"/>
                  </a:lnTo>
                  <a:lnTo>
                    <a:pt x="187" y="39"/>
                  </a:lnTo>
                  <a:lnTo>
                    <a:pt x="197" y="35"/>
                  </a:lnTo>
                  <a:lnTo>
                    <a:pt x="207" y="30"/>
                  </a:lnTo>
                  <a:lnTo>
                    <a:pt x="217" y="25"/>
                  </a:lnTo>
                  <a:lnTo>
                    <a:pt x="223" y="22"/>
                  </a:lnTo>
                  <a:lnTo>
                    <a:pt x="228" y="20"/>
                  </a:lnTo>
                  <a:lnTo>
                    <a:pt x="233" y="19"/>
                  </a:lnTo>
                  <a:lnTo>
                    <a:pt x="235" y="20"/>
                  </a:lnTo>
                  <a:lnTo>
                    <a:pt x="234" y="22"/>
                  </a:lnTo>
                  <a:lnTo>
                    <a:pt x="228" y="25"/>
                  </a:lnTo>
                  <a:lnTo>
                    <a:pt x="221" y="28"/>
                  </a:lnTo>
                  <a:lnTo>
                    <a:pt x="213" y="31"/>
                  </a:lnTo>
                  <a:lnTo>
                    <a:pt x="205" y="36"/>
                  </a:lnTo>
                  <a:lnTo>
                    <a:pt x="197" y="40"/>
                  </a:lnTo>
                  <a:lnTo>
                    <a:pt x="190" y="45"/>
                  </a:lnTo>
                  <a:lnTo>
                    <a:pt x="184" y="51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85" y="60"/>
                  </a:lnTo>
                  <a:lnTo>
                    <a:pt x="196" y="59"/>
                  </a:lnTo>
                  <a:lnTo>
                    <a:pt x="206" y="58"/>
                  </a:lnTo>
                  <a:lnTo>
                    <a:pt x="217" y="57"/>
                  </a:lnTo>
                  <a:lnTo>
                    <a:pt x="227" y="54"/>
                  </a:lnTo>
                  <a:lnTo>
                    <a:pt x="236" y="52"/>
                  </a:lnTo>
                  <a:lnTo>
                    <a:pt x="243" y="50"/>
                  </a:lnTo>
                  <a:lnTo>
                    <a:pt x="248" y="47"/>
                  </a:lnTo>
                  <a:lnTo>
                    <a:pt x="253" y="45"/>
                  </a:lnTo>
                  <a:lnTo>
                    <a:pt x="258" y="44"/>
                  </a:lnTo>
                  <a:lnTo>
                    <a:pt x="258" y="45"/>
                  </a:lnTo>
                  <a:lnTo>
                    <a:pt x="255" y="48"/>
                  </a:lnTo>
                  <a:lnTo>
                    <a:pt x="250" y="51"/>
                  </a:lnTo>
                  <a:lnTo>
                    <a:pt x="244" y="54"/>
                  </a:lnTo>
                  <a:lnTo>
                    <a:pt x="236" y="59"/>
                  </a:lnTo>
                  <a:lnTo>
                    <a:pt x="226" y="62"/>
                  </a:lnTo>
                  <a:lnTo>
                    <a:pt x="215" y="66"/>
                  </a:lnTo>
                  <a:lnTo>
                    <a:pt x="204" y="69"/>
                  </a:lnTo>
                  <a:lnTo>
                    <a:pt x="192" y="70"/>
                  </a:lnTo>
                  <a:lnTo>
                    <a:pt x="181" y="70"/>
                  </a:lnTo>
                  <a:lnTo>
                    <a:pt x="184" y="74"/>
                  </a:lnTo>
                  <a:lnTo>
                    <a:pt x="190" y="78"/>
                  </a:lnTo>
                  <a:lnTo>
                    <a:pt x="197" y="83"/>
                  </a:lnTo>
                  <a:lnTo>
                    <a:pt x="205" y="87"/>
                  </a:lnTo>
                  <a:lnTo>
                    <a:pt x="212" y="91"/>
                  </a:lnTo>
                  <a:lnTo>
                    <a:pt x="219" y="95"/>
                  </a:lnTo>
                  <a:lnTo>
                    <a:pt x="225" y="97"/>
                  </a:lnTo>
                  <a:lnTo>
                    <a:pt x="229" y="99"/>
                  </a:lnTo>
                  <a:lnTo>
                    <a:pt x="235" y="102"/>
                  </a:lnTo>
                  <a:lnTo>
                    <a:pt x="237" y="105"/>
                  </a:lnTo>
                  <a:lnTo>
                    <a:pt x="236" y="106"/>
                  </a:lnTo>
                  <a:lnTo>
                    <a:pt x="230" y="105"/>
                  </a:lnTo>
                  <a:lnTo>
                    <a:pt x="225" y="103"/>
                  </a:lnTo>
                  <a:lnTo>
                    <a:pt x="217" y="100"/>
                  </a:lnTo>
                  <a:lnTo>
                    <a:pt x="206" y="97"/>
                  </a:lnTo>
                  <a:lnTo>
                    <a:pt x="196" y="92"/>
                  </a:lnTo>
                  <a:lnTo>
                    <a:pt x="185" y="88"/>
                  </a:lnTo>
                  <a:lnTo>
                    <a:pt x="176" y="83"/>
                  </a:lnTo>
                  <a:lnTo>
                    <a:pt x="169" y="78"/>
                  </a:lnTo>
                  <a:lnTo>
                    <a:pt x="165" y="75"/>
                  </a:lnTo>
                  <a:lnTo>
                    <a:pt x="160" y="75"/>
                  </a:lnTo>
                  <a:lnTo>
                    <a:pt x="155" y="76"/>
                  </a:lnTo>
                  <a:lnTo>
                    <a:pt x="150" y="76"/>
                  </a:lnTo>
                  <a:lnTo>
                    <a:pt x="144" y="77"/>
                  </a:lnTo>
                  <a:lnTo>
                    <a:pt x="139" y="77"/>
                  </a:lnTo>
                  <a:lnTo>
                    <a:pt x="134" y="78"/>
                  </a:lnTo>
                  <a:lnTo>
                    <a:pt x="130" y="78"/>
                  </a:lnTo>
                  <a:lnTo>
                    <a:pt x="127" y="80"/>
                  </a:lnTo>
                  <a:lnTo>
                    <a:pt x="129" y="84"/>
                  </a:lnTo>
                  <a:lnTo>
                    <a:pt x="132" y="89"/>
                  </a:lnTo>
                  <a:lnTo>
                    <a:pt x="137" y="93"/>
                  </a:lnTo>
                  <a:lnTo>
                    <a:pt x="143" y="98"/>
                  </a:lnTo>
                  <a:lnTo>
                    <a:pt x="149" y="103"/>
                  </a:lnTo>
                  <a:lnTo>
                    <a:pt x="153" y="107"/>
                  </a:lnTo>
                  <a:lnTo>
                    <a:pt x="159" y="111"/>
                  </a:lnTo>
                  <a:lnTo>
                    <a:pt x="162" y="113"/>
                  </a:lnTo>
                  <a:lnTo>
                    <a:pt x="169" y="118"/>
                  </a:lnTo>
                  <a:lnTo>
                    <a:pt x="176" y="121"/>
                  </a:lnTo>
                  <a:lnTo>
                    <a:pt x="183" y="125"/>
                  </a:lnTo>
                  <a:lnTo>
                    <a:pt x="188" y="127"/>
                  </a:lnTo>
                  <a:lnTo>
                    <a:pt x="191" y="130"/>
                  </a:lnTo>
                  <a:lnTo>
                    <a:pt x="194" y="134"/>
                  </a:lnTo>
                  <a:lnTo>
                    <a:pt x="191" y="135"/>
                  </a:lnTo>
                  <a:lnTo>
                    <a:pt x="183" y="130"/>
                  </a:lnTo>
                  <a:lnTo>
                    <a:pt x="176" y="126"/>
                  </a:lnTo>
                  <a:lnTo>
                    <a:pt x="167" y="121"/>
                  </a:lnTo>
                  <a:lnTo>
                    <a:pt x="157" y="115"/>
                  </a:lnTo>
                  <a:lnTo>
                    <a:pt x="147" y="108"/>
                  </a:lnTo>
                  <a:lnTo>
                    <a:pt x="137" y="103"/>
                  </a:lnTo>
                  <a:lnTo>
                    <a:pt x="129" y="98"/>
                  </a:lnTo>
                  <a:lnTo>
                    <a:pt x="123" y="93"/>
                  </a:lnTo>
                  <a:lnTo>
                    <a:pt x="119" y="90"/>
                  </a:lnTo>
                  <a:lnTo>
                    <a:pt x="114" y="87"/>
                  </a:lnTo>
                  <a:lnTo>
                    <a:pt x="109" y="85"/>
                  </a:lnTo>
                  <a:lnTo>
                    <a:pt x="106" y="87"/>
                  </a:lnTo>
                  <a:lnTo>
                    <a:pt x="101" y="89"/>
                  </a:lnTo>
                  <a:lnTo>
                    <a:pt x="94" y="91"/>
                  </a:lnTo>
                  <a:lnTo>
                    <a:pt x="84" y="95"/>
                  </a:lnTo>
                  <a:lnTo>
                    <a:pt x="75" y="97"/>
                  </a:lnTo>
                  <a:lnTo>
                    <a:pt x="69" y="100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70" y="107"/>
                  </a:lnTo>
                  <a:lnTo>
                    <a:pt x="75" y="111"/>
                  </a:lnTo>
                  <a:lnTo>
                    <a:pt x="79" y="114"/>
                  </a:lnTo>
                  <a:lnTo>
                    <a:pt x="85" y="120"/>
                  </a:lnTo>
                  <a:lnTo>
                    <a:pt x="93" y="126"/>
                  </a:lnTo>
                  <a:lnTo>
                    <a:pt x="103" y="133"/>
                  </a:lnTo>
                  <a:lnTo>
                    <a:pt x="112" y="140"/>
                  </a:lnTo>
                  <a:lnTo>
                    <a:pt x="121" y="145"/>
                  </a:lnTo>
                  <a:lnTo>
                    <a:pt x="128" y="150"/>
                  </a:lnTo>
                  <a:lnTo>
                    <a:pt x="134" y="152"/>
                  </a:lnTo>
                  <a:lnTo>
                    <a:pt x="139" y="156"/>
                  </a:lnTo>
                  <a:lnTo>
                    <a:pt x="138" y="158"/>
                  </a:lnTo>
                  <a:lnTo>
                    <a:pt x="132" y="158"/>
                  </a:lnTo>
                  <a:lnTo>
                    <a:pt x="124" y="153"/>
                  </a:lnTo>
                  <a:lnTo>
                    <a:pt x="117" y="149"/>
                  </a:lnTo>
                  <a:lnTo>
                    <a:pt x="109" y="143"/>
                  </a:lnTo>
                  <a:lnTo>
                    <a:pt x="99" y="137"/>
                  </a:lnTo>
                  <a:lnTo>
                    <a:pt x="89" y="130"/>
                  </a:lnTo>
                  <a:lnTo>
                    <a:pt x="78" y="125"/>
                  </a:lnTo>
                  <a:lnTo>
                    <a:pt x="69" y="120"/>
                  </a:lnTo>
                  <a:lnTo>
                    <a:pt x="62" y="115"/>
                  </a:lnTo>
                  <a:lnTo>
                    <a:pt x="59" y="114"/>
                  </a:lnTo>
                  <a:lnTo>
                    <a:pt x="55" y="114"/>
                  </a:lnTo>
                  <a:lnTo>
                    <a:pt x="50" y="117"/>
                  </a:lnTo>
                  <a:lnTo>
                    <a:pt x="41" y="119"/>
                  </a:lnTo>
                  <a:lnTo>
                    <a:pt x="32" y="122"/>
                  </a:lnTo>
                  <a:lnTo>
                    <a:pt x="23" y="125"/>
                  </a:lnTo>
                  <a:lnTo>
                    <a:pt x="14" y="128"/>
                  </a:lnTo>
                  <a:lnTo>
                    <a:pt x="7" y="129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1" y="128"/>
                  </a:lnTo>
                  <a:lnTo>
                    <a:pt x="6" y="126"/>
                  </a:lnTo>
                  <a:lnTo>
                    <a:pt x="10" y="12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Freeform 301"/>
            <p:cNvSpPr>
              <a:spLocks/>
            </p:cNvSpPr>
            <p:nvPr/>
          </p:nvSpPr>
          <p:spPr bwMode="auto">
            <a:xfrm>
              <a:off x="350" y="174"/>
              <a:ext cx="93" cy="78"/>
            </a:xfrm>
            <a:custGeom>
              <a:avLst/>
              <a:gdLst>
                <a:gd name="T0" fmla="*/ 2 w 187"/>
                <a:gd name="T1" fmla="*/ 1 h 156"/>
                <a:gd name="T2" fmla="*/ 5 w 187"/>
                <a:gd name="T3" fmla="*/ 1 h 156"/>
                <a:gd name="T4" fmla="*/ 10 w 187"/>
                <a:gd name="T5" fmla="*/ 1 h 156"/>
                <a:gd name="T6" fmla="*/ 14 w 187"/>
                <a:gd name="T7" fmla="*/ 1 h 156"/>
                <a:gd name="T8" fmla="*/ 16 w 187"/>
                <a:gd name="T9" fmla="*/ 2 h 156"/>
                <a:gd name="T10" fmla="*/ 13 w 187"/>
                <a:gd name="T11" fmla="*/ 2 h 156"/>
                <a:gd name="T12" fmla="*/ 10 w 187"/>
                <a:gd name="T13" fmla="*/ 2 h 156"/>
                <a:gd name="T14" fmla="*/ 6 w 187"/>
                <a:gd name="T15" fmla="*/ 2 h 156"/>
                <a:gd name="T16" fmla="*/ 6 w 187"/>
                <a:gd name="T17" fmla="*/ 3 h 156"/>
                <a:gd name="T18" fmla="*/ 9 w 187"/>
                <a:gd name="T19" fmla="*/ 5 h 156"/>
                <a:gd name="T20" fmla="*/ 10 w 187"/>
                <a:gd name="T21" fmla="*/ 5 h 156"/>
                <a:gd name="T22" fmla="*/ 14 w 187"/>
                <a:gd name="T23" fmla="*/ 5 h 156"/>
                <a:gd name="T24" fmla="*/ 19 w 187"/>
                <a:gd name="T25" fmla="*/ 5 h 156"/>
                <a:gd name="T26" fmla="*/ 21 w 187"/>
                <a:gd name="T27" fmla="*/ 7 h 156"/>
                <a:gd name="T28" fmla="*/ 20 w 187"/>
                <a:gd name="T29" fmla="*/ 7 h 156"/>
                <a:gd name="T30" fmla="*/ 17 w 187"/>
                <a:gd name="T31" fmla="*/ 6 h 156"/>
                <a:gd name="T32" fmla="*/ 13 w 187"/>
                <a:gd name="T33" fmla="*/ 6 h 156"/>
                <a:gd name="T34" fmla="*/ 13 w 187"/>
                <a:gd name="T35" fmla="*/ 7 h 156"/>
                <a:gd name="T36" fmla="*/ 14 w 187"/>
                <a:gd name="T37" fmla="*/ 9 h 156"/>
                <a:gd name="T38" fmla="*/ 18 w 187"/>
                <a:gd name="T39" fmla="*/ 10 h 156"/>
                <a:gd name="T40" fmla="*/ 21 w 187"/>
                <a:gd name="T41" fmla="*/ 10 h 156"/>
                <a:gd name="T42" fmla="*/ 22 w 187"/>
                <a:gd name="T43" fmla="*/ 12 h 156"/>
                <a:gd name="T44" fmla="*/ 20 w 187"/>
                <a:gd name="T45" fmla="*/ 10 h 156"/>
                <a:gd name="T46" fmla="*/ 17 w 187"/>
                <a:gd name="T47" fmla="*/ 10 h 156"/>
                <a:gd name="T48" fmla="*/ 18 w 187"/>
                <a:gd name="T49" fmla="*/ 12 h 156"/>
                <a:gd name="T50" fmla="*/ 21 w 187"/>
                <a:gd name="T51" fmla="*/ 15 h 156"/>
                <a:gd name="T52" fmla="*/ 22 w 187"/>
                <a:gd name="T53" fmla="*/ 17 h 156"/>
                <a:gd name="T54" fmla="*/ 23 w 187"/>
                <a:gd name="T55" fmla="*/ 19 h 156"/>
                <a:gd name="T56" fmla="*/ 21 w 187"/>
                <a:gd name="T57" fmla="*/ 18 h 156"/>
                <a:gd name="T58" fmla="*/ 18 w 187"/>
                <a:gd name="T59" fmla="*/ 13 h 156"/>
                <a:gd name="T60" fmla="*/ 15 w 187"/>
                <a:gd name="T61" fmla="*/ 10 h 156"/>
                <a:gd name="T62" fmla="*/ 15 w 187"/>
                <a:gd name="T63" fmla="*/ 11 h 156"/>
                <a:gd name="T64" fmla="*/ 16 w 187"/>
                <a:gd name="T65" fmla="*/ 14 h 156"/>
                <a:gd name="T66" fmla="*/ 17 w 187"/>
                <a:gd name="T67" fmla="*/ 18 h 156"/>
                <a:gd name="T68" fmla="*/ 16 w 187"/>
                <a:gd name="T69" fmla="*/ 17 h 156"/>
                <a:gd name="T70" fmla="*/ 14 w 187"/>
                <a:gd name="T71" fmla="*/ 11 h 156"/>
                <a:gd name="T72" fmla="*/ 11 w 187"/>
                <a:gd name="T73" fmla="*/ 8 h 156"/>
                <a:gd name="T74" fmla="*/ 9 w 187"/>
                <a:gd name="T75" fmla="*/ 6 h 156"/>
                <a:gd name="T76" fmla="*/ 9 w 187"/>
                <a:gd name="T77" fmla="*/ 7 h 156"/>
                <a:gd name="T78" fmla="*/ 10 w 187"/>
                <a:gd name="T79" fmla="*/ 13 h 156"/>
                <a:gd name="T80" fmla="*/ 12 w 187"/>
                <a:gd name="T81" fmla="*/ 16 h 156"/>
                <a:gd name="T82" fmla="*/ 10 w 187"/>
                <a:gd name="T83" fmla="*/ 14 h 156"/>
                <a:gd name="T84" fmla="*/ 8 w 187"/>
                <a:gd name="T85" fmla="*/ 6 h 156"/>
                <a:gd name="T86" fmla="*/ 5 w 187"/>
                <a:gd name="T87" fmla="*/ 5 h 156"/>
                <a:gd name="T88" fmla="*/ 4 w 187"/>
                <a:gd name="T89" fmla="*/ 6 h 156"/>
                <a:gd name="T90" fmla="*/ 5 w 187"/>
                <a:gd name="T91" fmla="*/ 10 h 156"/>
                <a:gd name="T92" fmla="*/ 6 w 187"/>
                <a:gd name="T93" fmla="*/ 14 h 156"/>
                <a:gd name="T94" fmla="*/ 5 w 187"/>
                <a:gd name="T95" fmla="*/ 13 h 156"/>
                <a:gd name="T96" fmla="*/ 4 w 187"/>
                <a:gd name="T97" fmla="*/ 9 h 156"/>
                <a:gd name="T98" fmla="*/ 2 w 187"/>
                <a:gd name="T99" fmla="*/ 2 h 156"/>
                <a:gd name="T100" fmla="*/ 0 w 187"/>
                <a:gd name="T101" fmla="*/ 1 h 156"/>
                <a:gd name="T102" fmla="*/ 0 w 187"/>
                <a:gd name="T103" fmla="*/ 0 h 1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156"/>
                <a:gd name="T158" fmla="*/ 187 w 187"/>
                <a:gd name="T159" fmla="*/ 156 h 1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156">
                  <a:moveTo>
                    <a:pt x="7" y="1"/>
                  </a:moveTo>
                  <a:lnTo>
                    <a:pt x="14" y="7"/>
                  </a:lnTo>
                  <a:lnTo>
                    <a:pt x="22" y="13"/>
                  </a:lnTo>
                  <a:lnTo>
                    <a:pt x="30" y="16"/>
                  </a:lnTo>
                  <a:lnTo>
                    <a:pt x="37" y="17"/>
                  </a:lnTo>
                  <a:lnTo>
                    <a:pt x="46" y="15"/>
                  </a:lnTo>
                  <a:lnTo>
                    <a:pt x="58" y="13"/>
                  </a:lnTo>
                  <a:lnTo>
                    <a:pt x="70" y="12"/>
                  </a:lnTo>
                  <a:lnTo>
                    <a:pt x="84" y="9"/>
                  </a:lnTo>
                  <a:lnTo>
                    <a:pt x="97" y="9"/>
                  </a:lnTo>
                  <a:lnTo>
                    <a:pt x="108" y="9"/>
                  </a:lnTo>
                  <a:lnTo>
                    <a:pt x="119" y="9"/>
                  </a:lnTo>
                  <a:lnTo>
                    <a:pt x="125" y="12"/>
                  </a:lnTo>
                  <a:lnTo>
                    <a:pt x="130" y="15"/>
                  </a:lnTo>
                  <a:lnTo>
                    <a:pt x="130" y="16"/>
                  </a:lnTo>
                  <a:lnTo>
                    <a:pt x="126" y="16"/>
                  </a:lnTo>
                  <a:lnTo>
                    <a:pt x="118" y="16"/>
                  </a:lnTo>
                  <a:lnTo>
                    <a:pt x="111" y="16"/>
                  </a:lnTo>
                  <a:lnTo>
                    <a:pt x="102" y="16"/>
                  </a:lnTo>
                  <a:lnTo>
                    <a:pt x="91" y="16"/>
                  </a:lnTo>
                  <a:lnTo>
                    <a:pt x="80" y="17"/>
                  </a:lnTo>
                  <a:lnTo>
                    <a:pt x="68" y="20"/>
                  </a:lnTo>
                  <a:lnTo>
                    <a:pt x="59" y="21"/>
                  </a:lnTo>
                  <a:lnTo>
                    <a:pt x="51" y="23"/>
                  </a:lnTo>
                  <a:lnTo>
                    <a:pt x="46" y="26"/>
                  </a:lnTo>
                  <a:lnTo>
                    <a:pt x="50" y="28"/>
                  </a:lnTo>
                  <a:lnTo>
                    <a:pt x="55" y="30"/>
                  </a:lnTo>
                  <a:lnTo>
                    <a:pt x="60" y="32"/>
                  </a:lnTo>
                  <a:lnTo>
                    <a:pt x="66" y="35"/>
                  </a:lnTo>
                  <a:lnTo>
                    <a:pt x="72" y="37"/>
                  </a:lnTo>
                  <a:lnTo>
                    <a:pt x="76" y="39"/>
                  </a:lnTo>
                  <a:lnTo>
                    <a:pt x="80" y="41"/>
                  </a:lnTo>
                  <a:lnTo>
                    <a:pt x="82" y="43"/>
                  </a:lnTo>
                  <a:lnTo>
                    <a:pt x="91" y="42"/>
                  </a:lnTo>
                  <a:lnTo>
                    <a:pt x="104" y="41"/>
                  </a:lnTo>
                  <a:lnTo>
                    <a:pt x="117" y="42"/>
                  </a:lnTo>
                  <a:lnTo>
                    <a:pt x="130" y="43"/>
                  </a:lnTo>
                  <a:lnTo>
                    <a:pt x="143" y="45"/>
                  </a:lnTo>
                  <a:lnTo>
                    <a:pt x="155" y="47"/>
                  </a:lnTo>
                  <a:lnTo>
                    <a:pt x="164" y="51"/>
                  </a:lnTo>
                  <a:lnTo>
                    <a:pt x="169" y="54"/>
                  </a:lnTo>
                  <a:lnTo>
                    <a:pt x="175" y="59"/>
                  </a:lnTo>
                  <a:lnTo>
                    <a:pt x="175" y="61"/>
                  </a:lnTo>
                  <a:lnTo>
                    <a:pt x="172" y="60"/>
                  </a:lnTo>
                  <a:lnTo>
                    <a:pt x="165" y="58"/>
                  </a:lnTo>
                  <a:lnTo>
                    <a:pt x="159" y="56"/>
                  </a:lnTo>
                  <a:lnTo>
                    <a:pt x="151" y="54"/>
                  </a:lnTo>
                  <a:lnTo>
                    <a:pt x="141" y="52"/>
                  </a:lnTo>
                  <a:lnTo>
                    <a:pt x="130" y="51"/>
                  </a:lnTo>
                  <a:lnTo>
                    <a:pt x="119" y="50"/>
                  </a:lnTo>
                  <a:lnTo>
                    <a:pt x="110" y="50"/>
                  </a:lnTo>
                  <a:lnTo>
                    <a:pt x="100" y="50"/>
                  </a:lnTo>
                  <a:lnTo>
                    <a:pt x="95" y="51"/>
                  </a:lnTo>
                  <a:lnTo>
                    <a:pt x="104" y="58"/>
                  </a:lnTo>
                  <a:lnTo>
                    <a:pt x="111" y="62"/>
                  </a:lnTo>
                  <a:lnTo>
                    <a:pt x="117" y="66"/>
                  </a:lnTo>
                  <a:lnTo>
                    <a:pt x="119" y="69"/>
                  </a:lnTo>
                  <a:lnTo>
                    <a:pt x="126" y="71"/>
                  </a:lnTo>
                  <a:lnTo>
                    <a:pt x="134" y="72"/>
                  </a:lnTo>
                  <a:lnTo>
                    <a:pt x="144" y="73"/>
                  </a:lnTo>
                  <a:lnTo>
                    <a:pt x="155" y="75"/>
                  </a:lnTo>
                  <a:lnTo>
                    <a:pt x="165" y="79"/>
                  </a:lnTo>
                  <a:lnTo>
                    <a:pt x="174" y="84"/>
                  </a:lnTo>
                  <a:lnTo>
                    <a:pt x="182" y="92"/>
                  </a:lnTo>
                  <a:lnTo>
                    <a:pt x="187" y="103"/>
                  </a:lnTo>
                  <a:lnTo>
                    <a:pt x="181" y="98"/>
                  </a:lnTo>
                  <a:lnTo>
                    <a:pt x="175" y="95"/>
                  </a:lnTo>
                  <a:lnTo>
                    <a:pt x="167" y="90"/>
                  </a:lnTo>
                  <a:lnTo>
                    <a:pt x="160" y="87"/>
                  </a:lnTo>
                  <a:lnTo>
                    <a:pt x="153" y="83"/>
                  </a:lnTo>
                  <a:lnTo>
                    <a:pt x="145" y="82"/>
                  </a:lnTo>
                  <a:lnTo>
                    <a:pt x="138" y="81"/>
                  </a:lnTo>
                  <a:lnTo>
                    <a:pt x="131" y="81"/>
                  </a:lnTo>
                  <a:lnTo>
                    <a:pt x="140" y="89"/>
                  </a:lnTo>
                  <a:lnTo>
                    <a:pt x="148" y="98"/>
                  </a:lnTo>
                  <a:lnTo>
                    <a:pt x="156" y="106"/>
                  </a:lnTo>
                  <a:lnTo>
                    <a:pt x="163" y="113"/>
                  </a:lnTo>
                  <a:lnTo>
                    <a:pt x="169" y="120"/>
                  </a:lnTo>
                  <a:lnTo>
                    <a:pt x="175" y="126"/>
                  </a:lnTo>
                  <a:lnTo>
                    <a:pt x="179" y="130"/>
                  </a:lnTo>
                  <a:lnTo>
                    <a:pt x="180" y="133"/>
                  </a:lnTo>
                  <a:lnTo>
                    <a:pt x="181" y="137"/>
                  </a:lnTo>
                  <a:lnTo>
                    <a:pt x="183" y="143"/>
                  </a:lnTo>
                  <a:lnTo>
                    <a:pt x="184" y="150"/>
                  </a:lnTo>
                  <a:lnTo>
                    <a:pt x="187" y="156"/>
                  </a:lnTo>
                  <a:lnTo>
                    <a:pt x="182" y="149"/>
                  </a:lnTo>
                  <a:lnTo>
                    <a:pt x="174" y="139"/>
                  </a:lnTo>
                  <a:lnTo>
                    <a:pt x="165" y="128"/>
                  </a:lnTo>
                  <a:lnTo>
                    <a:pt x="156" y="115"/>
                  </a:lnTo>
                  <a:lnTo>
                    <a:pt x="145" y="105"/>
                  </a:lnTo>
                  <a:lnTo>
                    <a:pt x="137" y="96"/>
                  </a:lnTo>
                  <a:lnTo>
                    <a:pt x="130" y="89"/>
                  </a:lnTo>
                  <a:lnTo>
                    <a:pt x="126" y="85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20" y="90"/>
                  </a:lnTo>
                  <a:lnTo>
                    <a:pt x="121" y="95"/>
                  </a:lnTo>
                  <a:lnTo>
                    <a:pt x="123" y="103"/>
                  </a:lnTo>
                  <a:lnTo>
                    <a:pt x="129" y="117"/>
                  </a:lnTo>
                  <a:lnTo>
                    <a:pt x="135" y="129"/>
                  </a:lnTo>
                  <a:lnTo>
                    <a:pt x="138" y="139"/>
                  </a:lnTo>
                  <a:lnTo>
                    <a:pt x="138" y="142"/>
                  </a:lnTo>
                  <a:lnTo>
                    <a:pt x="137" y="142"/>
                  </a:lnTo>
                  <a:lnTo>
                    <a:pt x="135" y="141"/>
                  </a:lnTo>
                  <a:lnTo>
                    <a:pt x="131" y="136"/>
                  </a:lnTo>
                  <a:lnTo>
                    <a:pt x="126" y="126"/>
                  </a:lnTo>
                  <a:lnTo>
                    <a:pt x="119" y="109"/>
                  </a:lnTo>
                  <a:lnTo>
                    <a:pt x="112" y="91"/>
                  </a:lnTo>
                  <a:lnTo>
                    <a:pt x="112" y="77"/>
                  </a:lnTo>
                  <a:lnTo>
                    <a:pt x="102" y="69"/>
                  </a:lnTo>
                  <a:lnTo>
                    <a:pt x="92" y="64"/>
                  </a:lnTo>
                  <a:lnTo>
                    <a:pt x="84" y="59"/>
                  </a:lnTo>
                  <a:lnTo>
                    <a:pt x="81" y="57"/>
                  </a:lnTo>
                  <a:lnTo>
                    <a:pt x="79" y="54"/>
                  </a:lnTo>
                  <a:lnTo>
                    <a:pt x="76" y="54"/>
                  </a:lnTo>
                  <a:lnTo>
                    <a:pt x="75" y="56"/>
                  </a:lnTo>
                  <a:lnTo>
                    <a:pt x="74" y="60"/>
                  </a:lnTo>
                  <a:lnTo>
                    <a:pt x="75" y="71"/>
                  </a:lnTo>
                  <a:lnTo>
                    <a:pt x="79" y="88"/>
                  </a:lnTo>
                  <a:lnTo>
                    <a:pt x="84" y="105"/>
                  </a:lnTo>
                  <a:lnTo>
                    <a:pt x="93" y="119"/>
                  </a:lnTo>
                  <a:lnTo>
                    <a:pt x="98" y="125"/>
                  </a:lnTo>
                  <a:lnTo>
                    <a:pt x="98" y="128"/>
                  </a:lnTo>
                  <a:lnTo>
                    <a:pt x="95" y="127"/>
                  </a:lnTo>
                  <a:lnTo>
                    <a:pt x="90" y="124"/>
                  </a:lnTo>
                  <a:lnTo>
                    <a:pt x="83" y="113"/>
                  </a:lnTo>
                  <a:lnTo>
                    <a:pt x="74" y="96"/>
                  </a:lnTo>
                  <a:lnTo>
                    <a:pt x="67" y="74"/>
                  </a:lnTo>
                  <a:lnTo>
                    <a:pt x="67" y="49"/>
                  </a:lnTo>
                  <a:lnTo>
                    <a:pt x="60" y="43"/>
                  </a:lnTo>
                  <a:lnTo>
                    <a:pt x="52" y="38"/>
                  </a:lnTo>
                  <a:lnTo>
                    <a:pt x="44" y="35"/>
                  </a:lnTo>
                  <a:lnTo>
                    <a:pt x="39" y="32"/>
                  </a:lnTo>
                  <a:lnTo>
                    <a:pt x="37" y="39"/>
                  </a:lnTo>
                  <a:lnTo>
                    <a:pt x="37" y="50"/>
                  </a:lnTo>
                  <a:lnTo>
                    <a:pt x="39" y="61"/>
                  </a:lnTo>
                  <a:lnTo>
                    <a:pt x="42" y="71"/>
                  </a:lnTo>
                  <a:lnTo>
                    <a:pt x="43" y="80"/>
                  </a:lnTo>
                  <a:lnTo>
                    <a:pt x="45" y="94"/>
                  </a:lnTo>
                  <a:lnTo>
                    <a:pt x="49" y="105"/>
                  </a:lnTo>
                  <a:lnTo>
                    <a:pt x="51" y="113"/>
                  </a:lnTo>
                  <a:lnTo>
                    <a:pt x="51" y="115"/>
                  </a:lnTo>
                  <a:lnTo>
                    <a:pt x="47" y="114"/>
                  </a:lnTo>
                  <a:lnTo>
                    <a:pt x="44" y="110"/>
                  </a:lnTo>
                  <a:lnTo>
                    <a:pt x="41" y="102"/>
                  </a:lnTo>
                  <a:lnTo>
                    <a:pt x="38" y="87"/>
                  </a:lnTo>
                  <a:lnTo>
                    <a:pt x="35" y="65"/>
                  </a:lnTo>
                  <a:lnTo>
                    <a:pt x="30" y="44"/>
                  </a:lnTo>
                  <a:lnTo>
                    <a:pt x="28" y="30"/>
                  </a:lnTo>
                  <a:lnTo>
                    <a:pt x="17" y="20"/>
                  </a:lnTo>
                  <a:lnTo>
                    <a:pt x="9" y="12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Freeform 302"/>
            <p:cNvSpPr>
              <a:spLocks/>
            </p:cNvSpPr>
            <p:nvPr/>
          </p:nvSpPr>
          <p:spPr bwMode="auto">
            <a:xfrm>
              <a:off x="302" y="183"/>
              <a:ext cx="64" cy="108"/>
            </a:xfrm>
            <a:custGeom>
              <a:avLst/>
              <a:gdLst>
                <a:gd name="T0" fmla="*/ 7 w 129"/>
                <a:gd name="T1" fmla="*/ 1 h 214"/>
                <a:gd name="T2" fmla="*/ 7 w 129"/>
                <a:gd name="T3" fmla="*/ 3 h 214"/>
                <a:gd name="T4" fmla="*/ 8 w 129"/>
                <a:gd name="T5" fmla="*/ 5 h 214"/>
                <a:gd name="T6" fmla="*/ 9 w 129"/>
                <a:gd name="T7" fmla="*/ 5 h 214"/>
                <a:gd name="T8" fmla="*/ 10 w 129"/>
                <a:gd name="T9" fmla="*/ 7 h 214"/>
                <a:gd name="T10" fmla="*/ 12 w 129"/>
                <a:gd name="T11" fmla="*/ 9 h 214"/>
                <a:gd name="T12" fmla="*/ 14 w 129"/>
                <a:gd name="T13" fmla="*/ 12 h 214"/>
                <a:gd name="T14" fmla="*/ 15 w 129"/>
                <a:gd name="T15" fmla="*/ 15 h 214"/>
                <a:gd name="T16" fmla="*/ 16 w 129"/>
                <a:gd name="T17" fmla="*/ 16 h 214"/>
                <a:gd name="T18" fmla="*/ 15 w 129"/>
                <a:gd name="T19" fmla="*/ 16 h 214"/>
                <a:gd name="T20" fmla="*/ 15 w 129"/>
                <a:gd name="T21" fmla="*/ 15 h 214"/>
                <a:gd name="T22" fmla="*/ 14 w 129"/>
                <a:gd name="T23" fmla="*/ 13 h 214"/>
                <a:gd name="T24" fmla="*/ 12 w 129"/>
                <a:gd name="T25" fmla="*/ 10 h 214"/>
                <a:gd name="T26" fmla="*/ 11 w 129"/>
                <a:gd name="T27" fmla="*/ 9 h 214"/>
                <a:gd name="T28" fmla="*/ 10 w 129"/>
                <a:gd name="T29" fmla="*/ 8 h 214"/>
                <a:gd name="T30" fmla="*/ 9 w 129"/>
                <a:gd name="T31" fmla="*/ 7 h 214"/>
                <a:gd name="T32" fmla="*/ 8 w 129"/>
                <a:gd name="T33" fmla="*/ 8 h 214"/>
                <a:gd name="T34" fmla="*/ 8 w 129"/>
                <a:gd name="T35" fmla="*/ 11 h 214"/>
                <a:gd name="T36" fmla="*/ 9 w 129"/>
                <a:gd name="T37" fmla="*/ 13 h 214"/>
                <a:gd name="T38" fmla="*/ 11 w 129"/>
                <a:gd name="T39" fmla="*/ 15 h 214"/>
                <a:gd name="T40" fmla="*/ 13 w 129"/>
                <a:gd name="T41" fmla="*/ 17 h 214"/>
                <a:gd name="T42" fmla="*/ 14 w 129"/>
                <a:gd name="T43" fmla="*/ 20 h 214"/>
                <a:gd name="T44" fmla="*/ 15 w 129"/>
                <a:gd name="T45" fmla="*/ 23 h 214"/>
                <a:gd name="T46" fmla="*/ 14 w 129"/>
                <a:gd name="T47" fmla="*/ 21 h 214"/>
                <a:gd name="T48" fmla="*/ 13 w 129"/>
                <a:gd name="T49" fmla="*/ 19 h 214"/>
                <a:gd name="T50" fmla="*/ 12 w 129"/>
                <a:gd name="T51" fmla="*/ 17 h 214"/>
                <a:gd name="T52" fmla="*/ 10 w 129"/>
                <a:gd name="T53" fmla="*/ 16 h 214"/>
                <a:gd name="T54" fmla="*/ 9 w 129"/>
                <a:gd name="T55" fmla="*/ 15 h 214"/>
                <a:gd name="T56" fmla="*/ 9 w 129"/>
                <a:gd name="T57" fmla="*/ 17 h 214"/>
                <a:gd name="T58" fmla="*/ 10 w 129"/>
                <a:gd name="T59" fmla="*/ 24 h 214"/>
                <a:gd name="T60" fmla="*/ 10 w 129"/>
                <a:gd name="T61" fmla="*/ 27 h 214"/>
                <a:gd name="T62" fmla="*/ 10 w 129"/>
                <a:gd name="T63" fmla="*/ 27 h 214"/>
                <a:gd name="T64" fmla="*/ 9 w 129"/>
                <a:gd name="T65" fmla="*/ 24 h 214"/>
                <a:gd name="T66" fmla="*/ 8 w 129"/>
                <a:gd name="T67" fmla="*/ 18 h 214"/>
                <a:gd name="T68" fmla="*/ 6 w 129"/>
                <a:gd name="T69" fmla="*/ 17 h 214"/>
                <a:gd name="T70" fmla="*/ 4 w 129"/>
                <a:gd name="T71" fmla="*/ 20 h 214"/>
                <a:gd name="T72" fmla="*/ 3 w 129"/>
                <a:gd name="T73" fmla="*/ 22 h 214"/>
                <a:gd name="T74" fmla="*/ 3 w 129"/>
                <a:gd name="T75" fmla="*/ 22 h 214"/>
                <a:gd name="T76" fmla="*/ 4 w 129"/>
                <a:gd name="T77" fmla="*/ 19 h 214"/>
                <a:gd name="T78" fmla="*/ 6 w 129"/>
                <a:gd name="T79" fmla="*/ 15 h 214"/>
                <a:gd name="T80" fmla="*/ 7 w 129"/>
                <a:gd name="T81" fmla="*/ 12 h 214"/>
                <a:gd name="T82" fmla="*/ 7 w 129"/>
                <a:gd name="T83" fmla="*/ 8 h 214"/>
                <a:gd name="T84" fmla="*/ 6 w 129"/>
                <a:gd name="T85" fmla="*/ 8 h 214"/>
                <a:gd name="T86" fmla="*/ 4 w 129"/>
                <a:gd name="T87" fmla="*/ 9 h 214"/>
                <a:gd name="T88" fmla="*/ 2 w 129"/>
                <a:gd name="T89" fmla="*/ 12 h 214"/>
                <a:gd name="T90" fmla="*/ 1 w 129"/>
                <a:gd name="T91" fmla="*/ 14 h 214"/>
                <a:gd name="T92" fmla="*/ 0 w 129"/>
                <a:gd name="T93" fmla="*/ 16 h 214"/>
                <a:gd name="T94" fmla="*/ 0 w 129"/>
                <a:gd name="T95" fmla="*/ 16 h 214"/>
                <a:gd name="T96" fmla="*/ 0 w 129"/>
                <a:gd name="T97" fmla="*/ 14 h 214"/>
                <a:gd name="T98" fmla="*/ 1 w 129"/>
                <a:gd name="T99" fmla="*/ 12 h 214"/>
                <a:gd name="T100" fmla="*/ 3 w 129"/>
                <a:gd name="T101" fmla="*/ 9 h 214"/>
                <a:gd name="T102" fmla="*/ 5 w 129"/>
                <a:gd name="T103" fmla="*/ 6 h 214"/>
                <a:gd name="T104" fmla="*/ 7 w 129"/>
                <a:gd name="T105" fmla="*/ 4 h 214"/>
                <a:gd name="T106" fmla="*/ 6 w 129"/>
                <a:gd name="T107" fmla="*/ 2 h 214"/>
                <a:gd name="T108" fmla="*/ 6 w 129"/>
                <a:gd name="T109" fmla="*/ 1 h 214"/>
                <a:gd name="T110" fmla="*/ 6 w 129"/>
                <a:gd name="T111" fmla="*/ 1 h 2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9"/>
                <a:gd name="T169" fmla="*/ 0 h 214"/>
                <a:gd name="T170" fmla="*/ 129 w 129"/>
                <a:gd name="T171" fmla="*/ 214 h 2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9" h="214">
                  <a:moveTo>
                    <a:pt x="56" y="0"/>
                  </a:moveTo>
                  <a:lnTo>
                    <a:pt x="58" y="1"/>
                  </a:lnTo>
                  <a:lnTo>
                    <a:pt x="60" y="11"/>
                  </a:lnTo>
                  <a:lnTo>
                    <a:pt x="61" y="24"/>
                  </a:lnTo>
                  <a:lnTo>
                    <a:pt x="63" y="31"/>
                  </a:lnTo>
                  <a:lnTo>
                    <a:pt x="65" y="33"/>
                  </a:lnTo>
                  <a:lnTo>
                    <a:pt x="68" y="35"/>
                  </a:lnTo>
                  <a:lnTo>
                    <a:pt x="74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4" y="60"/>
                  </a:lnTo>
                  <a:lnTo>
                    <a:pt x="101" y="68"/>
                  </a:lnTo>
                  <a:lnTo>
                    <a:pt x="106" y="78"/>
                  </a:lnTo>
                  <a:lnTo>
                    <a:pt x="116" y="94"/>
                  </a:lnTo>
                  <a:lnTo>
                    <a:pt x="123" y="106"/>
                  </a:lnTo>
                  <a:lnTo>
                    <a:pt x="127" y="114"/>
                  </a:lnTo>
                  <a:lnTo>
                    <a:pt x="129" y="120"/>
                  </a:lnTo>
                  <a:lnTo>
                    <a:pt x="129" y="123"/>
                  </a:lnTo>
                  <a:lnTo>
                    <a:pt x="128" y="124"/>
                  </a:lnTo>
                  <a:lnTo>
                    <a:pt x="126" y="123"/>
                  </a:lnTo>
                  <a:lnTo>
                    <a:pt x="123" y="117"/>
                  </a:lnTo>
                  <a:lnTo>
                    <a:pt x="120" y="113"/>
                  </a:lnTo>
                  <a:lnTo>
                    <a:pt x="117" y="106"/>
                  </a:lnTo>
                  <a:lnTo>
                    <a:pt x="112" y="98"/>
                  </a:lnTo>
                  <a:lnTo>
                    <a:pt x="106" y="88"/>
                  </a:lnTo>
                  <a:lnTo>
                    <a:pt x="101" y="80"/>
                  </a:lnTo>
                  <a:lnTo>
                    <a:pt x="95" y="72"/>
                  </a:lnTo>
                  <a:lnTo>
                    <a:pt x="90" y="65"/>
                  </a:lnTo>
                  <a:lnTo>
                    <a:pt x="87" y="62"/>
                  </a:lnTo>
                  <a:lnTo>
                    <a:pt x="81" y="57"/>
                  </a:lnTo>
                  <a:lnTo>
                    <a:pt x="76" y="54"/>
                  </a:lnTo>
                  <a:lnTo>
                    <a:pt x="73" y="52"/>
                  </a:lnTo>
                  <a:lnTo>
                    <a:pt x="70" y="50"/>
                  </a:lnTo>
                  <a:lnTo>
                    <a:pt x="68" y="62"/>
                  </a:lnTo>
                  <a:lnTo>
                    <a:pt x="68" y="75"/>
                  </a:lnTo>
                  <a:lnTo>
                    <a:pt x="70" y="86"/>
                  </a:lnTo>
                  <a:lnTo>
                    <a:pt x="71" y="94"/>
                  </a:lnTo>
                  <a:lnTo>
                    <a:pt x="76" y="99"/>
                  </a:lnTo>
                  <a:lnTo>
                    <a:pt x="83" y="106"/>
                  </a:lnTo>
                  <a:lnTo>
                    <a:pt x="91" y="113"/>
                  </a:lnTo>
                  <a:lnTo>
                    <a:pt x="100" y="122"/>
                  </a:lnTo>
                  <a:lnTo>
                    <a:pt x="108" y="132"/>
                  </a:lnTo>
                  <a:lnTo>
                    <a:pt x="114" y="144"/>
                  </a:lnTo>
                  <a:lnTo>
                    <a:pt x="119" y="156"/>
                  </a:lnTo>
                  <a:lnTo>
                    <a:pt x="121" y="171"/>
                  </a:lnTo>
                  <a:lnTo>
                    <a:pt x="121" y="176"/>
                  </a:lnTo>
                  <a:lnTo>
                    <a:pt x="119" y="174"/>
                  </a:lnTo>
                  <a:lnTo>
                    <a:pt x="116" y="166"/>
                  </a:lnTo>
                  <a:lnTo>
                    <a:pt x="110" y="153"/>
                  </a:lnTo>
                  <a:lnTo>
                    <a:pt x="106" y="146"/>
                  </a:lnTo>
                  <a:lnTo>
                    <a:pt x="103" y="138"/>
                  </a:lnTo>
                  <a:lnTo>
                    <a:pt x="97" y="132"/>
                  </a:lnTo>
                  <a:lnTo>
                    <a:pt x="93" y="125"/>
                  </a:lnTo>
                  <a:lnTo>
                    <a:pt x="87" y="121"/>
                  </a:lnTo>
                  <a:lnTo>
                    <a:pt x="81" y="116"/>
                  </a:lnTo>
                  <a:lnTo>
                    <a:pt x="76" y="113"/>
                  </a:lnTo>
                  <a:lnTo>
                    <a:pt x="72" y="111"/>
                  </a:lnTo>
                  <a:lnTo>
                    <a:pt x="79" y="130"/>
                  </a:lnTo>
                  <a:lnTo>
                    <a:pt x="83" y="156"/>
                  </a:lnTo>
                  <a:lnTo>
                    <a:pt x="87" y="184"/>
                  </a:lnTo>
                  <a:lnTo>
                    <a:pt x="86" y="207"/>
                  </a:lnTo>
                  <a:lnTo>
                    <a:pt x="83" y="213"/>
                  </a:lnTo>
                  <a:lnTo>
                    <a:pt x="82" y="214"/>
                  </a:lnTo>
                  <a:lnTo>
                    <a:pt x="81" y="211"/>
                  </a:lnTo>
                  <a:lnTo>
                    <a:pt x="81" y="204"/>
                  </a:lnTo>
                  <a:lnTo>
                    <a:pt x="79" y="188"/>
                  </a:lnTo>
                  <a:lnTo>
                    <a:pt x="74" y="162"/>
                  </a:lnTo>
                  <a:lnTo>
                    <a:pt x="67" y="136"/>
                  </a:lnTo>
                  <a:lnTo>
                    <a:pt x="63" y="121"/>
                  </a:lnTo>
                  <a:lnTo>
                    <a:pt x="53" y="128"/>
                  </a:lnTo>
                  <a:lnTo>
                    <a:pt x="43" y="139"/>
                  </a:lnTo>
                  <a:lnTo>
                    <a:pt x="35" y="154"/>
                  </a:lnTo>
                  <a:lnTo>
                    <a:pt x="30" y="168"/>
                  </a:lnTo>
                  <a:lnTo>
                    <a:pt x="28" y="174"/>
                  </a:lnTo>
                  <a:lnTo>
                    <a:pt x="26" y="174"/>
                  </a:lnTo>
                  <a:lnTo>
                    <a:pt x="25" y="169"/>
                  </a:lnTo>
                  <a:lnTo>
                    <a:pt x="27" y="161"/>
                  </a:lnTo>
                  <a:lnTo>
                    <a:pt x="33" y="147"/>
                  </a:lnTo>
                  <a:lnTo>
                    <a:pt x="42" y="130"/>
                  </a:lnTo>
                  <a:lnTo>
                    <a:pt x="51" y="114"/>
                  </a:lnTo>
                  <a:lnTo>
                    <a:pt x="58" y="105"/>
                  </a:lnTo>
                  <a:lnTo>
                    <a:pt x="59" y="91"/>
                  </a:lnTo>
                  <a:lnTo>
                    <a:pt x="59" y="75"/>
                  </a:lnTo>
                  <a:lnTo>
                    <a:pt x="59" y="62"/>
                  </a:lnTo>
                  <a:lnTo>
                    <a:pt x="59" y="53"/>
                  </a:lnTo>
                  <a:lnTo>
                    <a:pt x="52" y="57"/>
                  </a:lnTo>
                  <a:lnTo>
                    <a:pt x="44" y="64"/>
                  </a:lnTo>
                  <a:lnTo>
                    <a:pt x="36" y="72"/>
                  </a:lnTo>
                  <a:lnTo>
                    <a:pt x="27" y="81"/>
                  </a:lnTo>
                  <a:lnTo>
                    <a:pt x="20" y="92"/>
                  </a:lnTo>
                  <a:lnTo>
                    <a:pt x="13" y="102"/>
                  </a:lnTo>
                  <a:lnTo>
                    <a:pt x="9" y="111"/>
                  </a:lnTo>
                  <a:lnTo>
                    <a:pt x="5" y="121"/>
                  </a:lnTo>
                  <a:lnTo>
                    <a:pt x="3" y="124"/>
                  </a:lnTo>
                  <a:lnTo>
                    <a:pt x="2" y="124"/>
                  </a:lnTo>
                  <a:lnTo>
                    <a:pt x="0" y="122"/>
                  </a:lnTo>
                  <a:lnTo>
                    <a:pt x="2" y="115"/>
                  </a:lnTo>
                  <a:lnTo>
                    <a:pt x="4" y="109"/>
                  </a:lnTo>
                  <a:lnTo>
                    <a:pt x="9" y="100"/>
                  </a:lnTo>
                  <a:lnTo>
                    <a:pt x="15" y="90"/>
                  </a:lnTo>
                  <a:lnTo>
                    <a:pt x="22" y="78"/>
                  </a:lnTo>
                  <a:lnTo>
                    <a:pt x="30" y="65"/>
                  </a:lnTo>
                  <a:lnTo>
                    <a:pt x="38" y="55"/>
                  </a:lnTo>
                  <a:lnTo>
                    <a:pt x="47" y="46"/>
                  </a:lnTo>
                  <a:lnTo>
                    <a:pt x="53" y="39"/>
                  </a:lnTo>
                  <a:lnTo>
                    <a:pt x="57" y="32"/>
                  </a:lnTo>
                  <a:lnTo>
                    <a:pt x="57" y="23"/>
                  </a:lnTo>
                  <a:lnTo>
                    <a:pt x="55" y="13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3" y="3"/>
                  </a:lnTo>
                  <a:lnTo>
                    <a:pt x="55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Freeform 303"/>
            <p:cNvSpPr>
              <a:spLocks/>
            </p:cNvSpPr>
            <p:nvPr/>
          </p:nvSpPr>
          <p:spPr bwMode="auto">
            <a:xfrm>
              <a:off x="367" y="44"/>
              <a:ext cx="78" cy="111"/>
            </a:xfrm>
            <a:custGeom>
              <a:avLst/>
              <a:gdLst>
                <a:gd name="T0" fmla="*/ 1 w 155"/>
                <a:gd name="T1" fmla="*/ 27 h 222"/>
                <a:gd name="T2" fmla="*/ 3 w 155"/>
                <a:gd name="T3" fmla="*/ 23 h 222"/>
                <a:gd name="T4" fmla="*/ 4 w 155"/>
                <a:gd name="T5" fmla="*/ 21 h 222"/>
                <a:gd name="T6" fmla="*/ 5 w 155"/>
                <a:gd name="T7" fmla="*/ 17 h 222"/>
                <a:gd name="T8" fmla="*/ 5 w 155"/>
                <a:gd name="T9" fmla="*/ 14 h 222"/>
                <a:gd name="T10" fmla="*/ 4 w 155"/>
                <a:gd name="T11" fmla="*/ 14 h 222"/>
                <a:gd name="T12" fmla="*/ 4 w 155"/>
                <a:gd name="T13" fmla="*/ 12 h 222"/>
                <a:gd name="T14" fmla="*/ 4 w 155"/>
                <a:gd name="T15" fmla="*/ 13 h 222"/>
                <a:gd name="T16" fmla="*/ 5 w 155"/>
                <a:gd name="T17" fmla="*/ 14 h 222"/>
                <a:gd name="T18" fmla="*/ 6 w 155"/>
                <a:gd name="T19" fmla="*/ 14 h 222"/>
                <a:gd name="T20" fmla="*/ 7 w 155"/>
                <a:gd name="T21" fmla="*/ 14 h 222"/>
                <a:gd name="T22" fmla="*/ 9 w 155"/>
                <a:gd name="T23" fmla="*/ 12 h 222"/>
                <a:gd name="T24" fmla="*/ 10 w 155"/>
                <a:gd name="T25" fmla="*/ 10 h 222"/>
                <a:gd name="T26" fmla="*/ 11 w 155"/>
                <a:gd name="T27" fmla="*/ 9 h 222"/>
                <a:gd name="T28" fmla="*/ 11 w 155"/>
                <a:gd name="T29" fmla="*/ 7 h 222"/>
                <a:gd name="T30" fmla="*/ 10 w 155"/>
                <a:gd name="T31" fmla="*/ 3 h 222"/>
                <a:gd name="T32" fmla="*/ 9 w 155"/>
                <a:gd name="T33" fmla="*/ 2 h 222"/>
                <a:gd name="T34" fmla="*/ 9 w 155"/>
                <a:gd name="T35" fmla="*/ 2 h 222"/>
                <a:gd name="T36" fmla="*/ 10 w 155"/>
                <a:gd name="T37" fmla="*/ 3 h 222"/>
                <a:gd name="T38" fmla="*/ 12 w 155"/>
                <a:gd name="T39" fmla="*/ 6 h 222"/>
                <a:gd name="T40" fmla="*/ 13 w 155"/>
                <a:gd name="T41" fmla="*/ 6 h 222"/>
                <a:gd name="T42" fmla="*/ 15 w 155"/>
                <a:gd name="T43" fmla="*/ 2 h 222"/>
                <a:gd name="T44" fmla="*/ 17 w 155"/>
                <a:gd name="T45" fmla="*/ 0 h 222"/>
                <a:gd name="T46" fmla="*/ 17 w 155"/>
                <a:gd name="T47" fmla="*/ 1 h 222"/>
                <a:gd name="T48" fmla="*/ 16 w 155"/>
                <a:gd name="T49" fmla="*/ 3 h 222"/>
                <a:gd name="T50" fmla="*/ 13 w 155"/>
                <a:gd name="T51" fmla="*/ 7 h 222"/>
                <a:gd name="T52" fmla="*/ 13 w 155"/>
                <a:gd name="T53" fmla="*/ 7 h 222"/>
                <a:gd name="T54" fmla="*/ 15 w 155"/>
                <a:gd name="T55" fmla="*/ 7 h 222"/>
                <a:gd name="T56" fmla="*/ 17 w 155"/>
                <a:gd name="T57" fmla="*/ 7 h 222"/>
                <a:gd name="T58" fmla="*/ 18 w 155"/>
                <a:gd name="T59" fmla="*/ 6 h 222"/>
                <a:gd name="T60" fmla="*/ 19 w 155"/>
                <a:gd name="T61" fmla="*/ 6 h 222"/>
                <a:gd name="T62" fmla="*/ 20 w 155"/>
                <a:gd name="T63" fmla="*/ 6 h 222"/>
                <a:gd name="T64" fmla="*/ 19 w 155"/>
                <a:gd name="T65" fmla="*/ 7 h 222"/>
                <a:gd name="T66" fmla="*/ 17 w 155"/>
                <a:gd name="T67" fmla="*/ 7 h 222"/>
                <a:gd name="T68" fmla="*/ 15 w 155"/>
                <a:gd name="T69" fmla="*/ 9 h 222"/>
                <a:gd name="T70" fmla="*/ 13 w 155"/>
                <a:gd name="T71" fmla="*/ 10 h 222"/>
                <a:gd name="T72" fmla="*/ 11 w 155"/>
                <a:gd name="T73" fmla="*/ 10 h 222"/>
                <a:gd name="T74" fmla="*/ 10 w 155"/>
                <a:gd name="T75" fmla="*/ 13 h 222"/>
                <a:gd name="T76" fmla="*/ 10 w 155"/>
                <a:gd name="T77" fmla="*/ 14 h 222"/>
                <a:gd name="T78" fmla="*/ 10 w 155"/>
                <a:gd name="T79" fmla="*/ 14 h 222"/>
                <a:gd name="T80" fmla="*/ 10 w 155"/>
                <a:gd name="T81" fmla="*/ 14 h 222"/>
                <a:gd name="T82" fmla="*/ 9 w 155"/>
                <a:gd name="T83" fmla="*/ 14 h 222"/>
                <a:gd name="T84" fmla="*/ 9 w 155"/>
                <a:gd name="T85" fmla="*/ 14 h 222"/>
                <a:gd name="T86" fmla="*/ 8 w 155"/>
                <a:gd name="T87" fmla="*/ 14 h 222"/>
                <a:gd name="T88" fmla="*/ 8 w 155"/>
                <a:gd name="T89" fmla="*/ 15 h 222"/>
                <a:gd name="T90" fmla="*/ 6 w 155"/>
                <a:gd name="T91" fmla="*/ 18 h 222"/>
                <a:gd name="T92" fmla="*/ 5 w 155"/>
                <a:gd name="T93" fmla="*/ 21 h 222"/>
                <a:gd name="T94" fmla="*/ 4 w 155"/>
                <a:gd name="T95" fmla="*/ 24 h 222"/>
                <a:gd name="T96" fmla="*/ 4 w 155"/>
                <a:gd name="T97" fmla="*/ 26 h 222"/>
                <a:gd name="T98" fmla="*/ 3 w 155"/>
                <a:gd name="T99" fmla="*/ 27 h 222"/>
                <a:gd name="T100" fmla="*/ 2 w 155"/>
                <a:gd name="T101" fmla="*/ 28 h 222"/>
                <a:gd name="T102" fmla="*/ 1 w 155"/>
                <a:gd name="T103" fmla="*/ 28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5"/>
                <a:gd name="T157" fmla="*/ 0 h 222"/>
                <a:gd name="T158" fmla="*/ 155 w 155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5" h="222">
                  <a:moveTo>
                    <a:pt x="0" y="222"/>
                  </a:moveTo>
                  <a:lnTo>
                    <a:pt x="4" y="212"/>
                  </a:lnTo>
                  <a:lnTo>
                    <a:pt x="11" y="197"/>
                  </a:lnTo>
                  <a:lnTo>
                    <a:pt x="18" y="183"/>
                  </a:lnTo>
                  <a:lnTo>
                    <a:pt x="23" y="173"/>
                  </a:lnTo>
                  <a:lnTo>
                    <a:pt x="27" y="162"/>
                  </a:lnTo>
                  <a:lnTo>
                    <a:pt x="33" y="147"/>
                  </a:lnTo>
                  <a:lnTo>
                    <a:pt x="39" y="133"/>
                  </a:lnTo>
                  <a:lnTo>
                    <a:pt x="43" y="124"/>
                  </a:lnTo>
                  <a:lnTo>
                    <a:pt x="38" y="118"/>
                  </a:lnTo>
                  <a:lnTo>
                    <a:pt x="32" y="113"/>
                  </a:lnTo>
                  <a:lnTo>
                    <a:pt x="28" y="107"/>
                  </a:lnTo>
                  <a:lnTo>
                    <a:pt x="27" y="99"/>
                  </a:lnTo>
                  <a:lnTo>
                    <a:pt x="27" y="94"/>
                  </a:lnTo>
                  <a:lnTo>
                    <a:pt x="28" y="94"/>
                  </a:lnTo>
                  <a:lnTo>
                    <a:pt x="30" y="98"/>
                  </a:lnTo>
                  <a:lnTo>
                    <a:pt x="32" y="102"/>
                  </a:lnTo>
                  <a:lnTo>
                    <a:pt x="35" y="106"/>
                  </a:lnTo>
                  <a:lnTo>
                    <a:pt x="40" y="108"/>
                  </a:lnTo>
                  <a:lnTo>
                    <a:pt x="45" y="110"/>
                  </a:lnTo>
                  <a:lnTo>
                    <a:pt x="48" y="111"/>
                  </a:lnTo>
                  <a:lnTo>
                    <a:pt x="54" y="106"/>
                  </a:lnTo>
                  <a:lnTo>
                    <a:pt x="59" y="100"/>
                  </a:lnTo>
                  <a:lnTo>
                    <a:pt x="65" y="92"/>
                  </a:lnTo>
                  <a:lnTo>
                    <a:pt x="71" y="85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86" y="55"/>
                  </a:lnTo>
                  <a:lnTo>
                    <a:pt x="85" y="42"/>
                  </a:lnTo>
                  <a:lnTo>
                    <a:pt x="80" y="30"/>
                  </a:lnTo>
                  <a:lnTo>
                    <a:pt x="76" y="20"/>
                  </a:lnTo>
                  <a:lnTo>
                    <a:pt x="71" y="15"/>
                  </a:lnTo>
                  <a:lnTo>
                    <a:pt x="70" y="11"/>
                  </a:lnTo>
                  <a:lnTo>
                    <a:pt x="70" y="10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6" y="32"/>
                  </a:lnTo>
                  <a:lnTo>
                    <a:pt x="92" y="46"/>
                  </a:lnTo>
                  <a:lnTo>
                    <a:pt x="93" y="55"/>
                  </a:lnTo>
                  <a:lnTo>
                    <a:pt x="100" y="41"/>
                  </a:lnTo>
                  <a:lnTo>
                    <a:pt x="109" y="25"/>
                  </a:lnTo>
                  <a:lnTo>
                    <a:pt x="117" y="11"/>
                  </a:lnTo>
                  <a:lnTo>
                    <a:pt x="125" y="2"/>
                  </a:lnTo>
                  <a:lnTo>
                    <a:pt x="130" y="0"/>
                  </a:lnTo>
                  <a:lnTo>
                    <a:pt x="131" y="1"/>
                  </a:lnTo>
                  <a:lnTo>
                    <a:pt x="130" y="3"/>
                  </a:lnTo>
                  <a:lnTo>
                    <a:pt x="126" y="8"/>
                  </a:lnTo>
                  <a:lnTo>
                    <a:pt x="122" y="18"/>
                  </a:lnTo>
                  <a:lnTo>
                    <a:pt x="112" y="37"/>
                  </a:lnTo>
                  <a:lnTo>
                    <a:pt x="104" y="54"/>
                  </a:lnTo>
                  <a:lnTo>
                    <a:pt x="97" y="63"/>
                  </a:lnTo>
                  <a:lnTo>
                    <a:pt x="104" y="61"/>
                  </a:lnTo>
                  <a:lnTo>
                    <a:pt x="112" y="58"/>
                  </a:lnTo>
                  <a:lnTo>
                    <a:pt x="119" y="57"/>
                  </a:lnTo>
                  <a:lnTo>
                    <a:pt x="125" y="55"/>
                  </a:lnTo>
                  <a:lnTo>
                    <a:pt x="131" y="53"/>
                  </a:lnTo>
                  <a:lnTo>
                    <a:pt x="137" y="50"/>
                  </a:lnTo>
                  <a:lnTo>
                    <a:pt x="141" y="48"/>
                  </a:lnTo>
                  <a:lnTo>
                    <a:pt x="145" y="46"/>
                  </a:lnTo>
                  <a:lnTo>
                    <a:pt x="150" y="42"/>
                  </a:lnTo>
                  <a:lnTo>
                    <a:pt x="154" y="41"/>
                  </a:lnTo>
                  <a:lnTo>
                    <a:pt x="155" y="43"/>
                  </a:lnTo>
                  <a:lnTo>
                    <a:pt x="153" y="47"/>
                  </a:lnTo>
                  <a:lnTo>
                    <a:pt x="148" y="50"/>
                  </a:lnTo>
                  <a:lnTo>
                    <a:pt x="141" y="54"/>
                  </a:lnTo>
                  <a:lnTo>
                    <a:pt x="133" y="58"/>
                  </a:lnTo>
                  <a:lnTo>
                    <a:pt x="124" y="63"/>
                  </a:lnTo>
                  <a:lnTo>
                    <a:pt x="115" y="68"/>
                  </a:lnTo>
                  <a:lnTo>
                    <a:pt x="107" y="72"/>
                  </a:lnTo>
                  <a:lnTo>
                    <a:pt x="100" y="75"/>
                  </a:lnTo>
                  <a:lnTo>
                    <a:pt x="95" y="76"/>
                  </a:lnTo>
                  <a:lnTo>
                    <a:pt x="87" y="79"/>
                  </a:lnTo>
                  <a:lnTo>
                    <a:pt x="79" y="88"/>
                  </a:lnTo>
                  <a:lnTo>
                    <a:pt x="73" y="98"/>
                  </a:lnTo>
                  <a:lnTo>
                    <a:pt x="72" y="103"/>
                  </a:lnTo>
                  <a:lnTo>
                    <a:pt x="73" y="106"/>
                  </a:lnTo>
                  <a:lnTo>
                    <a:pt x="77" y="108"/>
                  </a:lnTo>
                  <a:lnTo>
                    <a:pt x="79" y="109"/>
                  </a:lnTo>
                  <a:lnTo>
                    <a:pt x="81" y="109"/>
                  </a:lnTo>
                  <a:lnTo>
                    <a:pt x="77" y="111"/>
                  </a:lnTo>
                  <a:lnTo>
                    <a:pt x="73" y="114"/>
                  </a:lnTo>
                  <a:lnTo>
                    <a:pt x="70" y="117"/>
                  </a:lnTo>
                  <a:lnTo>
                    <a:pt x="68" y="120"/>
                  </a:lnTo>
                  <a:lnTo>
                    <a:pt x="65" y="118"/>
                  </a:lnTo>
                  <a:lnTo>
                    <a:pt x="63" y="118"/>
                  </a:lnTo>
                  <a:lnTo>
                    <a:pt x="62" y="118"/>
                  </a:lnTo>
                  <a:lnTo>
                    <a:pt x="58" y="124"/>
                  </a:lnTo>
                  <a:lnTo>
                    <a:pt x="54" y="132"/>
                  </a:lnTo>
                  <a:lnTo>
                    <a:pt x="48" y="144"/>
                  </a:lnTo>
                  <a:lnTo>
                    <a:pt x="41" y="155"/>
                  </a:lnTo>
                  <a:lnTo>
                    <a:pt x="35" y="168"/>
                  </a:lnTo>
                  <a:lnTo>
                    <a:pt x="31" y="181"/>
                  </a:lnTo>
                  <a:lnTo>
                    <a:pt x="28" y="191"/>
                  </a:lnTo>
                  <a:lnTo>
                    <a:pt x="27" y="199"/>
                  </a:lnTo>
                  <a:lnTo>
                    <a:pt x="25" y="204"/>
                  </a:lnTo>
                  <a:lnTo>
                    <a:pt x="24" y="208"/>
                  </a:lnTo>
                  <a:lnTo>
                    <a:pt x="21" y="213"/>
                  </a:lnTo>
                  <a:lnTo>
                    <a:pt x="18" y="216"/>
                  </a:lnTo>
                  <a:lnTo>
                    <a:pt x="15" y="219"/>
                  </a:lnTo>
                  <a:lnTo>
                    <a:pt x="9" y="221"/>
                  </a:lnTo>
                  <a:lnTo>
                    <a:pt x="3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Freeform 304"/>
            <p:cNvSpPr>
              <a:spLocks/>
            </p:cNvSpPr>
            <p:nvPr/>
          </p:nvSpPr>
          <p:spPr bwMode="auto">
            <a:xfrm>
              <a:off x="253" y="221"/>
              <a:ext cx="50" cy="86"/>
            </a:xfrm>
            <a:custGeom>
              <a:avLst/>
              <a:gdLst>
                <a:gd name="T0" fmla="*/ 9 w 100"/>
                <a:gd name="T1" fmla="*/ 1 h 172"/>
                <a:gd name="T2" fmla="*/ 7 w 100"/>
                <a:gd name="T3" fmla="*/ 3 h 172"/>
                <a:gd name="T4" fmla="*/ 6 w 100"/>
                <a:gd name="T5" fmla="*/ 5 h 172"/>
                <a:gd name="T6" fmla="*/ 4 w 100"/>
                <a:gd name="T7" fmla="*/ 5 h 172"/>
                <a:gd name="T8" fmla="*/ 2 w 100"/>
                <a:gd name="T9" fmla="*/ 6 h 172"/>
                <a:gd name="T10" fmla="*/ 1 w 100"/>
                <a:gd name="T11" fmla="*/ 7 h 172"/>
                <a:gd name="T12" fmla="*/ 0 w 100"/>
                <a:gd name="T13" fmla="*/ 9 h 172"/>
                <a:gd name="T14" fmla="*/ 1 w 100"/>
                <a:gd name="T15" fmla="*/ 9 h 172"/>
                <a:gd name="T16" fmla="*/ 1 w 100"/>
                <a:gd name="T17" fmla="*/ 7 h 172"/>
                <a:gd name="T18" fmla="*/ 3 w 100"/>
                <a:gd name="T19" fmla="*/ 7 h 172"/>
                <a:gd name="T20" fmla="*/ 4 w 100"/>
                <a:gd name="T21" fmla="*/ 6 h 172"/>
                <a:gd name="T22" fmla="*/ 6 w 100"/>
                <a:gd name="T23" fmla="*/ 5 h 172"/>
                <a:gd name="T24" fmla="*/ 6 w 100"/>
                <a:gd name="T25" fmla="*/ 6 h 172"/>
                <a:gd name="T26" fmla="*/ 6 w 100"/>
                <a:gd name="T27" fmla="*/ 10 h 172"/>
                <a:gd name="T28" fmla="*/ 5 w 100"/>
                <a:gd name="T29" fmla="*/ 11 h 172"/>
                <a:gd name="T30" fmla="*/ 3 w 100"/>
                <a:gd name="T31" fmla="*/ 12 h 172"/>
                <a:gd name="T32" fmla="*/ 2 w 100"/>
                <a:gd name="T33" fmla="*/ 13 h 172"/>
                <a:gd name="T34" fmla="*/ 1 w 100"/>
                <a:gd name="T35" fmla="*/ 14 h 172"/>
                <a:gd name="T36" fmla="*/ 1 w 100"/>
                <a:gd name="T37" fmla="*/ 15 h 172"/>
                <a:gd name="T38" fmla="*/ 1 w 100"/>
                <a:gd name="T39" fmla="*/ 16 h 172"/>
                <a:gd name="T40" fmla="*/ 2 w 100"/>
                <a:gd name="T41" fmla="*/ 14 h 172"/>
                <a:gd name="T42" fmla="*/ 5 w 100"/>
                <a:gd name="T43" fmla="*/ 12 h 172"/>
                <a:gd name="T44" fmla="*/ 6 w 100"/>
                <a:gd name="T45" fmla="*/ 13 h 172"/>
                <a:gd name="T46" fmla="*/ 6 w 100"/>
                <a:gd name="T47" fmla="*/ 20 h 172"/>
                <a:gd name="T48" fmla="*/ 6 w 100"/>
                <a:gd name="T49" fmla="*/ 22 h 172"/>
                <a:gd name="T50" fmla="*/ 6 w 100"/>
                <a:gd name="T51" fmla="*/ 22 h 172"/>
                <a:gd name="T52" fmla="*/ 6 w 100"/>
                <a:gd name="T53" fmla="*/ 19 h 172"/>
                <a:gd name="T54" fmla="*/ 6 w 100"/>
                <a:gd name="T55" fmla="*/ 12 h 172"/>
                <a:gd name="T56" fmla="*/ 6 w 100"/>
                <a:gd name="T57" fmla="*/ 11 h 172"/>
                <a:gd name="T58" fmla="*/ 6 w 100"/>
                <a:gd name="T59" fmla="*/ 11 h 172"/>
                <a:gd name="T60" fmla="*/ 7 w 100"/>
                <a:gd name="T61" fmla="*/ 12 h 172"/>
                <a:gd name="T62" fmla="*/ 11 w 100"/>
                <a:gd name="T63" fmla="*/ 15 h 172"/>
                <a:gd name="T64" fmla="*/ 12 w 100"/>
                <a:gd name="T65" fmla="*/ 17 h 172"/>
                <a:gd name="T66" fmla="*/ 12 w 100"/>
                <a:gd name="T67" fmla="*/ 15 h 172"/>
                <a:gd name="T68" fmla="*/ 10 w 100"/>
                <a:gd name="T69" fmla="*/ 13 h 172"/>
                <a:gd name="T70" fmla="*/ 7 w 100"/>
                <a:gd name="T71" fmla="*/ 11 h 172"/>
                <a:gd name="T72" fmla="*/ 7 w 100"/>
                <a:gd name="T73" fmla="*/ 9 h 172"/>
                <a:gd name="T74" fmla="*/ 7 w 100"/>
                <a:gd name="T75" fmla="*/ 6 h 172"/>
                <a:gd name="T76" fmla="*/ 7 w 100"/>
                <a:gd name="T77" fmla="*/ 5 h 172"/>
                <a:gd name="T78" fmla="*/ 9 w 100"/>
                <a:gd name="T79" fmla="*/ 5 h 172"/>
                <a:gd name="T80" fmla="*/ 10 w 100"/>
                <a:gd name="T81" fmla="*/ 6 h 172"/>
                <a:gd name="T82" fmla="*/ 12 w 100"/>
                <a:gd name="T83" fmla="*/ 9 h 172"/>
                <a:gd name="T84" fmla="*/ 13 w 100"/>
                <a:gd name="T85" fmla="*/ 10 h 172"/>
                <a:gd name="T86" fmla="*/ 12 w 100"/>
                <a:gd name="T87" fmla="*/ 9 h 172"/>
                <a:gd name="T88" fmla="*/ 11 w 100"/>
                <a:gd name="T89" fmla="*/ 6 h 172"/>
                <a:gd name="T90" fmla="*/ 10 w 100"/>
                <a:gd name="T91" fmla="*/ 5 h 172"/>
                <a:gd name="T92" fmla="*/ 9 w 100"/>
                <a:gd name="T93" fmla="*/ 5 h 172"/>
                <a:gd name="T94" fmla="*/ 9 w 100"/>
                <a:gd name="T95" fmla="*/ 3 h 172"/>
                <a:gd name="T96" fmla="*/ 10 w 100"/>
                <a:gd name="T97" fmla="*/ 1 h 172"/>
                <a:gd name="T98" fmla="*/ 10 w 100"/>
                <a:gd name="T99" fmla="*/ 0 h 1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0"/>
                <a:gd name="T151" fmla="*/ 0 h 172"/>
                <a:gd name="T152" fmla="*/ 100 w 100"/>
                <a:gd name="T153" fmla="*/ 172 h 1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0" h="172">
                  <a:moveTo>
                    <a:pt x="70" y="3"/>
                  </a:moveTo>
                  <a:lnTo>
                    <a:pt x="65" y="10"/>
                  </a:lnTo>
                  <a:lnTo>
                    <a:pt x="61" y="20"/>
                  </a:lnTo>
                  <a:lnTo>
                    <a:pt x="56" y="31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0" y="39"/>
                  </a:lnTo>
                  <a:lnTo>
                    <a:pt x="32" y="42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9" y="55"/>
                  </a:lnTo>
                  <a:lnTo>
                    <a:pt x="3" y="60"/>
                  </a:lnTo>
                  <a:lnTo>
                    <a:pt x="1" y="62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2" y="61"/>
                  </a:lnTo>
                  <a:lnTo>
                    <a:pt x="18" y="57"/>
                  </a:lnTo>
                  <a:lnTo>
                    <a:pt x="25" y="53"/>
                  </a:lnTo>
                  <a:lnTo>
                    <a:pt x="32" y="49"/>
                  </a:lnTo>
                  <a:lnTo>
                    <a:pt x="39" y="47"/>
                  </a:lnTo>
                  <a:lnTo>
                    <a:pt x="45" y="45"/>
                  </a:lnTo>
                  <a:lnTo>
                    <a:pt x="49" y="43"/>
                  </a:lnTo>
                  <a:lnTo>
                    <a:pt x="47" y="51"/>
                  </a:lnTo>
                  <a:lnTo>
                    <a:pt x="45" y="63"/>
                  </a:lnTo>
                  <a:lnTo>
                    <a:pt x="42" y="73"/>
                  </a:lnTo>
                  <a:lnTo>
                    <a:pt x="41" y="80"/>
                  </a:lnTo>
                  <a:lnTo>
                    <a:pt x="38" y="85"/>
                  </a:lnTo>
                  <a:lnTo>
                    <a:pt x="32" y="89"/>
                  </a:lnTo>
                  <a:lnTo>
                    <a:pt x="26" y="96"/>
                  </a:lnTo>
                  <a:lnTo>
                    <a:pt x="20" y="102"/>
                  </a:lnTo>
                  <a:lnTo>
                    <a:pt x="15" y="109"/>
                  </a:lnTo>
                  <a:lnTo>
                    <a:pt x="9" y="114"/>
                  </a:lnTo>
                  <a:lnTo>
                    <a:pt x="5" y="118"/>
                  </a:lnTo>
                  <a:lnTo>
                    <a:pt x="4" y="122"/>
                  </a:lnTo>
                  <a:lnTo>
                    <a:pt x="3" y="125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8" y="124"/>
                  </a:lnTo>
                  <a:lnTo>
                    <a:pt x="15" y="117"/>
                  </a:lnTo>
                  <a:lnTo>
                    <a:pt x="25" y="107"/>
                  </a:lnTo>
                  <a:lnTo>
                    <a:pt x="34" y="99"/>
                  </a:lnTo>
                  <a:lnTo>
                    <a:pt x="41" y="93"/>
                  </a:lnTo>
                  <a:lnTo>
                    <a:pt x="42" y="107"/>
                  </a:lnTo>
                  <a:lnTo>
                    <a:pt x="43" y="130"/>
                  </a:lnTo>
                  <a:lnTo>
                    <a:pt x="46" y="153"/>
                  </a:lnTo>
                  <a:lnTo>
                    <a:pt x="48" y="167"/>
                  </a:lnTo>
                  <a:lnTo>
                    <a:pt x="49" y="171"/>
                  </a:lnTo>
                  <a:lnTo>
                    <a:pt x="50" y="172"/>
                  </a:lnTo>
                  <a:lnTo>
                    <a:pt x="50" y="170"/>
                  </a:lnTo>
                  <a:lnTo>
                    <a:pt x="52" y="164"/>
                  </a:lnTo>
                  <a:lnTo>
                    <a:pt x="52" y="149"/>
                  </a:lnTo>
                  <a:lnTo>
                    <a:pt x="50" y="124"/>
                  </a:lnTo>
                  <a:lnTo>
                    <a:pt x="49" y="100"/>
                  </a:lnTo>
                  <a:lnTo>
                    <a:pt x="52" y="85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5" y="86"/>
                  </a:lnTo>
                  <a:lnTo>
                    <a:pt x="56" y="91"/>
                  </a:lnTo>
                  <a:lnTo>
                    <a:pt x="61" y="99"/>
                  </a:lnTo>
                  <a:lnTo>
                    <a:pt x="71" y="111"/>
                  </a:lnTo>
                  <a:lnTo>
                    <a:pt x="83" y="124"/>
                  </a:lnTo>
                  <a:lnTo>
                    <a:pt x="90" y="130"/>
                  </a:lnTo>
                  <a:lnTo>
                    <a:pt x="93" y="130"/>
                  </a:lnTo>
                  <a:lnTo>
                    <a:pt x="93" y="126"/>
                  </a:lnTo>
                  <a:lnTo>
                    <a:pt x="90" y="123"/>
                  </a:lnTo>
                  <a:lnTo>
                    <a:pt x="85" y="117"/>
                  </a:lnTo>
                  <a:lnTo>
                    <a:pt x="78" y="109"/>
                  </a:lnTo>
                  <a:lnTo>
                    <a:pt x="70" y="99"/>
                  </a:lnTo>
                  <a:lnTo>
                    <a:pt x="63" y="88"/>
                  </a:lnTo>
                  <a:lnTo>
                    <a:pt x="58" y="80"/>
                  </a:lnTo>
                  <a:lnTo>
                    <a:pt x="58" y="72"/>
                  </a:lnTo>
                  <a:lnTo>
                    <a:pt x="58" y="61"/>
                  </a:lnTo>
                  <a:lnTo>
                    <a:pt x="60" y="51"/>
                  </a:lnTo>
                  <a:lnTo>
                    <a:pt x="61" y="46"/>
                  </a:lnTo>
                  <a:lnTo>
                    <a:pt x="62" y="43"/>
                  </a:lnTo>
                  <a:lnTo>
                    <a:pt x="64" y="43"/>
                  </a:lnTo>
                  <a:lnTo>
                    <a:pt x="67" y="46"/>
                  </a:lnTo>
                  <a:lnTo>
                    <a:pt x="69" y="49"/>
                  </a:lnTo>
                  <a:lnTo>
                    <a:pt x="76" y="55"/>
                  </a:lnTo>
                  <a:lnTo>
                    <a:pt x="85" y="63"/>
                  </a:lnTo>
                  <a:lnTo>
                    <a:pt x="93" y="71"/>
                  </a:lnTo>
                  <a:lnTo>
                    <a:pt x="99" y="76"/>
                  </a:lnTo>
                  <a:lnTo>
                    <a:pt x="100" y="76"/>
                  </a:lnTo>
                  <a:lnTo>
                    <a:pt x="98" y="72"/>
                  </a:lnTo>
                  <a:lnTo>
                    <a:pt x="94" y="66"/>
                  </a:lnTo>
                  <a:lnTo>
                    <a:pt x="88" y="61"/>
                  </a:lnTo>
                  <a:lnTo>
                    <a:pt x="84" y="55"/>
                  </a:lnTo>
                  <a:lnTo>
                    <a:pt x="79" y="49"/>
                  </a:lnTo>
                  <a:lnTo>
                    <a:pt x="75" y="43"/>
                  </a:lnTo>
                  <a:lnTo>
                    <a:pt x="72" y="39"/>
                  </a:lnTo>
                  <a:lnTo>
                    <a:pt x="70" y="34"/>
                  </a:lnTo>
                  <a:lnTo>
                    <a:pt x="70" y="26"/>
                  </a:lnTo>
                  <a:lnTo>
                    <a:pt x="70" y="17"/>
                  </a:lnTo>
                  <a:lnTo>
                    <a:pt x="73" y="9"/>
                  </a:lnTo>
                  <a:lnTo>
                    <a:pt x="76" y="3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0" y="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Freeform 305"/>
            <p:cNvSpPr>
              <a:spLocks/>
            </p:cNvSpPr>
            <p:nvPr/>
          </p:nvSpPr>
          <p:spPr bwMode="auto">
            <a:xfrm>
              <a:off x="430" y="182"/>
              <a:ext cx="100" cy="79"/>
            </a:xfrm>
            <a:custGeom>
              <a:avLst/>
              <a:gdLst>
                <a:gd name="T0" fmla="*/ 1 w 200"/>
                <a:gd name="T1" fmla="*/ 2 h 158"/>
                <a:gd name="T2" fmla="*/ 2 w 200"/>
                <a:gd name="T3" fmla="*/ 3 h 158"/>
                <a:gd name="T4" fmla="*/ 3 w 200"/>
                <a:gd name="T5" fmla="*/ 5 h 158"/>
                <a:gd name="T6" fmla="*/ 5 w 200"/>
                <a:gd name="T7" fmla="*/ 5 h 158"/>
                <a:gd name="T8" fmla="*/ 6 w 200"/>
                <a:gd name="T9" fmla="*/ 7 h 158"/>
                <a:gd name="T10" fmla="*/ 6 w 200"/>
                <a:gd name="T11" fmla="*/ 11 h 158"/>
                <a:gd name="T12" fmla="*/ 6 w 200"/>
                <a:gd name="T13" fmla="*/ 13 h 158"/>
                <a:gd name="T14" fmla="*/ 6 w 200"/>
                <a:gd name="T15" fmla="*/ 12 h 158"/>
                <a:gd name="T16" fmla="*/ 6 w 200"/>
                <a:gd name="T17" fmla="*/ 10 h 158"/>
                <a:gd name="T18" fmla="*/ 6 w 200"/>
                <a:gd name="T19" fmla="*/ 6 h 158"/>
                <a:gd name="T20" fmla="*/ 7 w 200"/>
                <a:gd name="T21" fmla="*/ 5 h 158"/>
                <a:gd name="T22" fmla="*/ 9 w 200"/>
                <a:gd name="T23" fmla="*/ 6 h 158"/>
                <a:gd name="T24" fmla="*/ 10 w 200"/>
                <a:gd name="T25" fmla="*/ 9 h 158"/>
                <a:gd name="T26" fmla="*/ 11 w 200"/>
                <a:gd name="T27" fmla="*/ 10 h 158"/>
                <a:gd name="T28" fmla="*/ 12 w 200"/>
                <a:gd name="T29" fmla="*/ 11 h 158"/>
                <a:gd name="T30" fmla="*/ 13 w 200"/>
                <a:gd name="T31" fmla="*/ 18 h 158"/>
                <a:gd name="T32" fmla="*/ 14 w 200"/>
                <a:gd name="T33" fmla="*/ 20 h 158"/>
                <a:gd name="T34" fmla="*/ 14 w 200"/>
                <a:gd name="T35" fmla="*/ 19 h 158"/>
                <a:gd name="T36" fmla="*/ 13 w 200"/>
                <a:gd name="T37" fmla="*/ 17 h 158"/>
                <a:gd name="T38" fmla="*/ 13 w 200"/>
                <a:gd name="T39" fmla="*/ 11 h 158"/>
                <a:gd name="T40" fmla="*/ 13 w 200"/>
                <a:gd name="T41" fmla="*/ 10 h 158"/>
                <a:gd name="T42" fmla="*/ 18 w 200"/>
                <a:gd name="T43" fmla="*/ 12 h 158"/>
                <a:gd name="T44" fmla="*/ 21 w 200"/>
                <a:gd name="T45" fmla="*/ 14 h 158"/>
                <a:gd name="T46" fmla="*/ 24 w 200"/>
                <a:gd name="T47" fmla="*/ 17 h 158"/>
                <a:gd name="T48" fmla="*/ 25 w 200"/>
                <a:gd name="T49" fmla="*/ 18 h 158"/>
                <a:gd name="T50" fmla="*/ 25 w 200"/>
                <a:gd name="T51" fmla="*/ 17 h 158"/>
                <a:gd name="T52" fmla="*/ 24 w 200"/>
                <a:gd name="T53" fmla="*/ 15 h 158"/>
                <a:gd name="T54" fmla="*/ 21 w 200"/>
                <a:gd name="T55" fmla="*/ 13 h 158"/>
                <a:gd name="T56" fmla="*/ 17 w 200"/>
                <a:gd name="T57" fmla="*/ 11 h 158"/>
                <a:gd name="T58" fmla="*/ 14 w 200"/>
                <a:gd name="T59" fmla="*/ 10 h 158"/>
                <a:gd name="T60" fmla="*/ 13 w 200"/>
                <a:gd name="T61" fmla="*/ 10 h 158"/>
                <a:gd name="T62" fmla="*/ 13 w 200"/>
                <a:gd name="T63" fmla="*/ 9 h 158"/>
                <a:gd name="T64" fmla="*/ 15 w 200"/>
                <a:gd name="T65" fmla="*/ 9 h 158"/>
                <a:gd name="T66" fmla="*/ 18 w 200"/>
                <a:gd name="T67" fmla="*/ 8 h 158"/>
                <a:gd name="T68" fmla="*/ 21 w 200"/>
                <a:gd name="T69" fmla="*/ 7 h 158"/>
                <a:gd name="T70" fmla="*/ 24 w 200"/>
                <a:gd name="T71" fmla="*/ 8 h 158"/>
                <a:gd name="T72" fmla="*/ 25 w 200"/>
                <a:gd name="T73" fmla="*/ 9 h 158"/>
                <a:gd name="T74" fmla="*/ 25 w 200"/>
                <a:gd name="T75" fmla="*/ 8 h 158"/>
                <a:gd name="T76" fmla="*/ 24 w 200"/>
                <a:gd name="T77" fmla="*/ 7 h 158"/>
                <a:gd name="T78" fmla="*/ 21 w 200"/>
                <a:gd name="T79" fmla="*/ 7 h 158"/>
                <a:gd name="T80" fmla="*/ 17 w 200"/>
                <a:gd name="T81" fmla="*/ 7 h 158"/>
                <a:gd name="T82" fmla="*/ 13 w 200"/>
                <a:gd name="T83" fmla="*/ 7 h 158"/>
                <a:gd name="T84" fmla="*/ 13 w 200"/>
                <a:gd name="T85" fmla="*/ 7 h 158"/>
                <a:gd name="T86" fmla="*/ 12 w 200"/>
                <a:gd name="T87" fmla="*/ 6 h 158"/>
                <a:gd name="T88" fmla="*/ 10 w 200"/>
                <a:gd name="T89" fmla="*/ 5 h 158"/>
                <a:gd name="T90" fmla="*/ 9 w 200"/>
                <a:gd name="T91" fmla="*/ 5 h 158"/>
                <a:gd name="T92" fmla="*/ 10 w 200"/>
                <a:gd name="T93" fmla="*/ 3 h 158"/>
                <a:gd name="T94" fmla="*/ 11 w 200"/>
                <a:gd name="T95" fmla="*/ 2 h 158"/>
                <a:gd name="T96" fmla="*/ 13 w 200"/>
                <a:gd name="T97" fmla="*/ 1 h 158"/>
                <a:gd name="T98" fmla="*/ 14 w 200"/>
                <a:gd name="T99" fmla="*/ 1 h 158"/>
                <a:gd name="T100" fmla="*/ 16 w 200"/>
                <a:gd name="T101" fmla="*/ 1 h 158"/>
                <a:gd name="T102" fmla="*/ 15 w 200"/>
                <a:gd name="T103" fmla="*/ 0 h 158"/>
                <a:gd name="T104" fmla="*/ 13 w 200"/>
                <a:gd name="T105" fmla="*/ 1 h 158"/>
                <a:gd name="T106" fmla="*/ 12 w 200"/>
                <a:gd name="T107" fmla="*/ 1 h 158"/>
                <a:gd name="T108" fmla="*/ 10 w 200"/>
                <a:gd name="T109" fmla="*/ 2 h 158"/>
                <a:gd name="T110" fmla="*/ 7 w 200"/>
                <a:gd name="T111" fmla="*/ 3 h 158"/>
                <a:gd name="T112" fmla="*/ 6 w 200"/>
                <a:gd name="T113" fmla="*/ 3 h 158"/>
                <a:gd name="T114" fmla="*/ 6 w 200"/>
                <a:gd name="T115" fmla="*/ 3 h 158"/>
                <a:gd name="T116" fmla="*/ 5 w 200"/>
                <a:gd name="T117" fmla="*/ 2 h 158"/>
                <a:gd name="T118" fmla="*/ 3 w 200"/>
                <a:gd name="T119" fmla="*/ 2 h 158"/>
                <a:gd name="T120" fmla="*/ 2 w 200"/>
                <a:gd name="T121" fmla="*/ 1 h 158"/>
                <a:gd name="T122" fmla="*/ 1 w 200"/>
                <a:gd name="T123" fmla="*/ 1 h 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"/>
                <a:gd name="T187" fmla="*/ 0 h 158"/>
                <a:gd name="T188" fmla="*/ 200 w 200"/>
                <a:gd name="T189" fmla="*/ 158 h 1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" h="158">
                  <a:moveTo>
                    <a:pt x="0" y="13"/>
                  </a:moveTo>
                  <a:lnTo>
                    <a:pt x="5" y="16"/>
                  </a:lnTo>
                  <a:lnTo>
                    <a:pt x="11" y="22"/>
                  </a:lnTo>
                  <a:lnTo>
                    <a:pt x="16" y="27"/>
                  </a:lnTo>
                  <a:lnTo>
                    <a:pt x="19" y="30"/>
                  </a:lnTo>
                  <a:lnTo>
                    <a:pt x="23" y="33"/>
                  </a:lnTo>
                  <a:lnTo>
                    <a:pt x="31" y="35"/>
                  </a:lnTo>
                  <a:lnTo>
                    <a:pt x="39" y="40"/>
                  </a:lnTo>
                  <a:lnTo>
                    <a:pt x="45" y="43"/>
                  </a:lnTo>
                  <a:lnTo>
                    <a:pt x="45" y="58"/>
                  </a:lnTo>
                  <a:lnTo>
                    <a:pt x="45" y="74"/>
                  </a:lnTo>
                  <a:lnTo>
                    <a:pt x="45" y="89"/>
                  </a:lnTo>
                  <a:lnTo>
                    <a:pt x="47" y="101"/>
                  </a:lnTo>
                  <a:lnTo>
                    <a:pt x="50" y="105"/>
                  </a:lnTo>
                  <a:lnTo>
                    <a:pt x="51" y="105"/>
                  </a:lnTo>
                  <a:lnTo>
                    <a:pt x="51" y="101"/>
                  </a:lnTo>
                  <a:lnTo>
                    <a:pt x="50" y="96"/>
                  </a:lnTo>
                  <a:lnTo>
                    <a:pt x="50" y="86"/>
                  </a:lnTo>
                  <a:lnTo>
                    <a:pt x="51" y="69"/>
                  </a:lnTo>
                  <a:lnTo>
                    <a:pt x="53" y="53"/>
                  </a:lnTo>
                  <a:lnTo>
                    <a:pt x="56" y="44"/>
                  </a:lnTo>
                  <a:lnTo>
                    <a:pt x="59" y="46"/>
                  </a:lnTo>
                  <a:lnTo>
                    <a:pt x="62" y="50"/>
                  </a:lnTo>
                  <a:lnTo>
                    <a:pt x="68" y="55"/>
                  </a:lnTo>
                  <a:lnTo>
                    <a:pt x="74" y="60"/>
                  </a:lnTo>
                  <a:lnTo>
                    <a:pt x="79" y="65"/>
                  </a:lnTo>
                  <a:lnTo>
                    <a:pt x="84" y="69"/>
                  </a:lnTo>
                  <a:lnTo>
                    <a:pt x="88" y="73"/>
                  </a:lnTo>
                  <a:lnTo>
                    <a:pt x="91" y="75"/>
                  </a:lnTo>
                  <a:lnTo>
                    <a:pt x="94" y="94"/>
                  </a:lnTo>
                  <a:lnTo>
                    <a:pt x="97" y="118"/>
                  </a:lnTo>
                  <a:lnTo>
                    <a:pt x="103" y="141"/>
                  </a:lnTo>
                  <a:lnTo>
                    <a:pt x="109" y="155"/>
                  </a:lnTo>
                  <a:lnTo>
                    <a:pt x="112" y="158"/>
                  </a:lnTo>
                  <a:lnTo>
                    <a:pt x="113" y="156"/>
                  </a:lnTo>
                  <a:lnTo>
                    <a:pt x="112" y="150"/>
                  </a:lnTo>
                  <a:lnTo>
                    <a:pt x="110" y="143"/>
                  </a:lnTo>
                  <a:lnTo>
                    <a:pt x="107" y="131"/>
                  </a:lnTo>
                  <a:lnTo>
                    <a:pt x="104" y="112"/>
                  </a:lnTo>
                  <a:lnTo>
                    <a:pt x="100" y="94"/>
                  </a:lnTo>
                  <a:lnTo>
                    <a:pt x="100" y="81"/>
                  </a:lnTo>
                  <a:lnTo>
                    <a:pt x="110" y="86"/>
                  </a:lnTo>
                  <a:lnTo>
                    <a:pt x="122" y="94"/>
                  </a:lnTo>
                  <a:lnTo>
                    <a:pt x="137" y="102"/>
                  </a:lnTo>
                  <a:lnTo>
                    <a:pt x="153" y="110"/>
                  </a:lnTo>
                  <a:lnTo>
                    <a:pt x="168" y="119"/>
                  </a:lnTo>
                  <a:lnTo>
                    <a:pt x="181" y="126"/>
                  </a:lnTo>
                  <a:lnTo>
                    <a:pt x="191" y="132"/>
                  </a:lnTo>
                  <a:lnTo>
                    <a:pt x="196" y="135"/>
                  </a:lnTo>
                  <a:lnTo>
                    <a:pt x="198" y="138"/>
                  </a:lnTo>
                  <a:lnTo>
                    <a:pt x="200" y="136"/>
                  </a:lnTo>
                  <a:lnTo>
                    <a:pt x="197" y="133"/>
                  </a:lnTo>
                  <a:lnTo>
                    <a:pt x="191" y="128"/>
                  </a:lnTo>
                  <a:lnTo>
                    <a:pt x="186" y="124"/>
                  </a:lnTo>
                  <a:lnTo>
                    <a:pt x="175" y="117"/>
                  </a:lnTo>
                  <a:lnTo>
                    <a:pt x="163" y="109"/>
                  </a:lnTo>
                  <a:lnTo>
                    <a:pt x="149" y="99"/>
                  </a:lnTo>
                  <a:lnTo>
                    <a:pt x="135" y="91"/>
                  </a:lnTo>
                  <a:lnTo>
                    <a:pt x="122" y="83"/>
                  </a:lnTo>
                  <a:lnTo>
                    <a:pt x="112" y="78"/>
                  </a:lnTo>
                  <a:lnTo>
                    <a:pt x="106" y="74"/>
                  </a:lnTo>
                  <a:lnTo>
                    <a:pt x="102" y="73"/>
                  </a:lnTo>
                  <a:lnTo>
                    <a:pt x="103" y="72"/>
                  </a:lnTo>
                  <a:lnTo>
                    <a:pt x="107" y="72"/>
                  </a:lnTo>
                  <a:lnTo>
                    <a:pt x="115" y="69"/>
                  </a:lnTo>
                  <a:lnTo>
                    <a:pt x="122" y="67"/>
                  </a:lnTo>
                  <a:lnTo>
                    <a:pt x="132" y="65"/>
                  </a:lnTo>
                  <a:lnTo>
                    <a:pt x="143" y="64"/>
                  </a:lnTo>
                  <a:lnTo>
                    <a:pt x="155" y="63"/>
                  </a:lnTo>
                  <a:lnTo>
                    <a:pt x="166" y="61"/>
                  </a:lnTo>
                  <a:lnTo>
                    <a:pt x="178" y="63"/>
                  </a:lnTo>
                  <a:lnTo>
                    <a:pt x="187" y="64"/>
                  </a:lnTo>
                  <a:lnTo>
                    <a:pt x="194" y="66"/>
                  </a:lnTo>
                  <a:lnTo>
                    <a:pt x="200" y="69"/>
                  </a:lnTo>
                  <a:lnTo>
                    <a:pt x="200" y="67"/>
                  </a:lnTo>
                  <a:lnTo>
                    <a:pt x="196" y="64"/>
                  </a:lnTo>
                  <a:lnTo>
                    <a:pt x="190" y="60"/>
                  </a:lnTo>
                  <a:lnTo>
                    <a:pt x="185" y="59"/>
                  </a:lnTo>
                  <a:lnTo>
                    <a:pt x="174" y="58"/>
                  </a:lnTo>
                  <a:lnTo>
                    <a:pt x="162" y="58"/>
                  </a:lnTo>
                  <a:lnTo>
                    <a:pt x="148" y="58"/>
                  </a:lnTo>
                  <a:lnTo>
                    <a:pt x="133" y="58"/>
                  </a:lnTo>
                  <a:lnTo>
                    <a:pt x="120" y="59"/>
                  </a:lnTo>
                  <a:lnTo>
                    <a:pt x="110" y="59"/>
                  </a:lnTo>
                  <a:lnTo>
                    <a:pt x="104" y="60"/>
                  </a:lnTo>
                  <a:lnTo>
                    <a:pt x="100" y="59"/>
                  </a:lnTo>
                  <a:lnTo>
                    <a:pt x="95" y="57"/>
                  </a:lnTo>
                  <a:lnTo>
                    <a:pt x="90" y="53"/>
                  </a:lnTo>
                  <a:lnTo>
                    <a:pt x="84" y="49"/>
                  </a:lnTo>
                  <a:lnTo>
                    <a:pt x="79" y="44"/>
                  </a:lnTo>
                  <a:lnTo>
                    <a:pt x="73" y="40"/>
                  </a:lnTo>
                  <a:lnTo>
                    <a:pt x="69" y="37"/>
                  </a:lnTo>
                  <a:lnTo>
                    <a:pt x="67" y="35"/>
                  </a:lnTo>
                  <a:lnTo>
                    <a:pt x="73" y="31"/>
                  </a:lnTo>
                  <a:lnTo>
                    <a:pt x="80" y="27"/>
                  </a:lnTo>
                  <a:lnTo>
                    <a:pt x="88" y="22"/>
                  </a:lnTo>
                  <a:lnTo>
                    <a:pt x="97" y="18"/>
                  </a:lnTo>
                  <a:lnTo>
                    <a:pt x="105" y="13"/>
                  </a:lnTo>
                  <a:lnTo>
                    <a:pt x="112" y="8"/>
                  </a:lnTo>
                  <a:lnTo>
                    <a:pt x="119" y="6"/>
                  </a:lnTo>
                  <a:lnTo>
                    <a:pt x="124" y="5"/>
                  </a:lnTo>
                  <a:lnTo>
                    <a:pt x="128" y="4"/>
                  </a:lnTo>
                  <a:lnTo>
                    <a:pt x="128" y="1"/>
                  </a:lnTo>
                  <a:lnTo>
                    <a:pt x="122" y="0"/>
                  </a:lnTo>
                  <a:lnTo>
                    <a:pt x="114" y="3"/>
                  </a:lnTo>
                  <a:lnTo>
                    <a:pt x="109" y="5"/>
                  </a:lnTo>
                  <a:lnTo>
                    <a:pt x="102" y="8"/>
                  </a:lnTo>
                  <a:lnTo>
                    <a:pt x="92" y="12"/>
                  </a:lnTo>
                  <a:lnTo>
                    <a:pt x="84" y="15"/>
                  </a:lnTo>
                  <a:lnTo>
                    <a:pt x="75" y="20"/>
                  </a:lnTo>
                  <a:lnTo>
                    <a:pt x="68" y="23"/>
                  </a:lnTo>
                  <a:lnTo>
                    <a:pt x="61" y="26"/>
                  </a:lnTo>
                  <a:lnTo>
                    <a:pt x="58" y="28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43" y="29"/>
                  </a:lnTo>
                  <a:lnTo>
                    <a:pt x="37" y="26"/>
                  </a:lnTo>
                  <a:lnTo>
                    <a:pt x="33" y="23"/>
                  </a:lnTo>
                  <a:lnTo>
                    <a:pt x="28" y="21"/>
                  </a:lnTo>
                  <a:lnTo>
                    <a:pt x="22" y="19"/>
                  </a:lnTo>
                  <a:lnTo>
                    <a:pt x="16" y="18"/>
                  </a:lnTo>
                  <a:lnTo>
                    <a:pt x="12" y="15"/>
                  </a:lnTo>
                  <a:lnTo>
                    <a:pt x="6" y="14"/>
                  </a:lnTo>
                  <a:lnTo>
                    <a:pt x="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 306"/>
            <p:cNvSpPr>
              <a:spLocks/>
            </p:cNvSpPr>
            <p:nvPr/>
          </p:nvSpPr>
          <p:spPr bwMode="auto">
            <a:xfrm>
              <a:off x="85" y="303"/>
              <a:ext cx="65" cy="67"/>
            </a:xfrm>
            <a:custGeom>
              <a:avLst/>
              <a:gdLst>
                <a:gd name="T0" fmla="*/ 1 w 131"/>
                <a:gd name="T1" fmla="*/ 5 h 134"/>
                <a:gd name="T2" fmla="*/ 2 w 131"/>
                <a:gd name="T3" fmla="*/ 8 h 134"/>
                <a:gd name="T4" fmla="*/ 4 w 131"/>
                <a:gd name="T5" fmla="*/ 8 h 134"/>
                <a:gd name="T6" fmla="*/ 5 w 131"/>
                <a:gd name="T7" fmla="*/ 9 h 134"/>
                <a:gd name="T8" fmla="*/ 5 w 131"/>
                <a:gd name="T9" fmla="*/ 10 h 134"/>
                <a:gd name="T10" fmla="*/ 4 w 131"/>
                <a:gd name="T11" fmla="*/ 9 h 134"/>
                <a:gd name="T12" fmla="*/ 3 w 131"/>
                <a:gd name="T13" fmla="*/ 9 h 134"/>
                <a:gd name="T14" fmla="*/ 2 w 131"/>
                <a:gd name="T15" fmla="*/ 8 h 134"/>
                <a:gd name="T16" fmla="*/ 0 w 131"/>
                <a:gd name="T17" fmla="*/ 9 h 134"/>
                <a:gd name="T18" fmla="*/ 0 w 131"/>
                <a:gd name="T19" fmla="*/ 11 h 134"/>
                <a:gd name="T20" fmla="*/ 0 w 131"/>
                <a:gd name="T21" fmla="*/ 12 h 134"/>
                <a:gd name="T22" fmla="*/ 3 w 131"/>
                <a:gd name="T23" fmla="*/ 13 h 134"/>
                <a:gd name="T24" fmla="*/ 4 w 131"/>
                <a:gd name="T25" fmla="*/ 12 h 134"/>
                <a:gd name="T26" fmla="*/ 4 w 131"/>
                <a:gd name="T27" fmla="*/ 13 h 134"/>
                <a:gd name="T28" fmla="*/ 4 w 131"/>
                <a:gd name="T29" fmla="*/ 17 h 134"/>
                <a:gd name="T30" fmla="*/ 6 w 131"/>
                <a:gd name="T31" fmla="*/ 17 h 134"/>
                <a:gd name="T32" fmla="*/ 7 w 131"/>
                <a:gd name="T33" fmla="*/ 14 h 134"/>
                <a:gd name="T34" fmla="*/ 7 w 131"/>
                <a:gd name="T35" fmla="*/ 12 h 134"/>
                <a:gd name="T36" fmla="*/ 7 w 131"/>
                <a:gd name="T37" fmla="*/ 11 h 134"/>
                <a:gd name="T38" fmla="*/ 8 w 131"/>
                <a:gd name="T39" fmla="*/ 12 h 134"/>
                <a:gd name="T40" fmla="*/ 8 w 131"/>
                <a:gd name="T41" fmla="*/ 14 h 134"/>
                <a:gd name="T42" fmla="*/ 11 w 131"/>
                <a:gd name="T43" fmla="*/ 14 h 134"/>
                <a:gd name="T44" fmla="*/ 13 w 131"/>
                <a:gd name="T45" fmla="*/ 14 h 134"/>
                <a:gd name="T46" fmla="*/ 15 w 131"/>
                <a:gd name="T47" fmla="*/ 13 h 134"/>
                <a:gd name="T48" fmla="*/ 15 w 131"/>
                <a:gd name="T49" fmla="*/ 12 h 134"/>
                <a:gd name="T50" fmla="*/ 15 w 131"/>
                <a:gd name="T51" fmla="*/ 11 h 134"/>
                <a:gd name="T52" fmla="*/ 12 w 131"/>
                <a:gd name="T53" fmla="*/ 10 h 134"/>
                <a:gd name="T54" fmla="*/ 11 w 131"/>
                <a:gd name="T55" fmla="*/ 10 h 134"/>
                <a:gd name="T56" fmla="*/ 12 w 131"/>
                <a:gd name="T57" fmla="*/ 8 h 134"/>
                <a:gd name="T58" fmla="*/ 14 w 131"/>
                <a:gd name="T59" fmla="*/ 8 h 134"/>
                <a:gd name="T60" fmla="*/ 16 w 131"/>
                <a:gd name="T61" fmla="*/ 7 h 134"/>
                <a:gd name="T62" fmla="*/ 16 w 131"/>
                <a:gd name="T63" fmla="*/ 5 h 134"/>
                <a:gd name="T64" fmla="*/ 14 w 131"/>
                <a:gd name="T65" fmla="*/ 3 h 134"/>
                <a:gd name="T66" fmla="*/ 12 w 131"/>
                <a:gd name="T67" fmla="*/ 4 h 134"/>
                <a:gd name="T68" fmla="*/ 12 w 131"/>
                <a:gd name="T69" fmla="*/ 6 h 134"/>
                <a:gd name="T70" fmla="*/ 10 w 131"/>
                <a:gd name="T71" fmla="*/ 7 h 134"/>
                <a:gd name="T72" fmla="*/ 9 w 131"/>
                <a:gd name="T73" fmla="*/ 7 h 134"/>
                <a:gd name="T74" fmla="*/ 9 w 131"/>
                <a:gd name="T75" fmla="*/ 6 h 134"/>
                <a:gd name="T76" fmla="*/ 10 w 131"/>
                <a:gd name="T77" fmla="*/ 4 h 134"/>
                <a:gd name="T78" fmla="*/ 11 w 131"/>
                <a:gd name="T79" fmla="*/ 2 h 134"/>
                <a:gd name="T80" fmla="*/ 10 w 131"/>
                <a:gd name="T81" fmla="*/ 1 h 134"/>
                <a:gd name="T82" fmla="*/ 8 w 131"/>
                <a:gd name="T83" fmla="*/ 1 h 134"/>
                <a:gd name="T84" fmla="*/ 7 w 131"/>
                <a:gd name="T85" fmla="*/ 1 h 134"/>
                <a:gd name="T86" fmla="*/ 6 w 131"/>
                <a:gd name="T87" fmla="*/ 2 h 134"/>
                <a:gd name="T88" fmla="*/ 7 w 131"/>
                <a:gd name="T89" fmla="*/ 3 h 134"/>
                <a:gd name="T90" fmla="*/ 8 w 131"/>
                <a:gd name="T91" fmla="*/ 5 h 134"/>
                <a:gd name="T92" fmla="*/ 7 w 131"/>
                <a:gd name="T93" fmla="*/ 6 h 134"/>
                <a:gd name="T94" fmla="*/ 7 w 131"/>
                <a:gd name="T95" fmla="*/ 7 h 134"/>
                <a:gd name="T96" fmla="*/ 5 w 131"/>
                <a:gd name="T97" fmla="*/ 5 h 1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1"/>
                <a:gd name="T148" fmla="*/ 0 h 134"/>
                <a:gd name="T149" fmla="*/ 131 w 131"/>
                <a:gd name="T150" fmla="*/ 134 h 1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1" h="134">
                  <a:moveTo>
                    <a:pt x="32" y="30"/>
                  </a:moveTo>
                  <a:lnTo>
                    <a:pt x="22" y="33"/>
                  </a:lnTo>
                  <a:lnTo>
                    <a:pt x="14" y="40"/>
                  </a:lnTo>
                  <a:lnTo>
                    <a:pt x="11" y="50"/>
                  </a:lnTo>
                  <a:lnTo>
                    <a:pt x="17" y="64"/>
                  </a:lnTo>
                  <a:lnTo>
                    <a:pt x="20" y="66"/>
                  </a:lnTo>
                  <a:lnTo>
                    <a:pt x="25" y="66"/>
                  </a:lnTo>
                  <a:lnTo>
                    <a:pt x="29" y="65"/>
                  </a:lnTo>
                  <a:lnTo>
                    <a:pt x="32" y="64"/>
                  </a:lnTo>
                  <a:lnTo>
                    <a:pt x="36" y="66"/>
                  </a:lnTo>
                  <a:lnTo>
                    <a:pt x="40" y="70"/>
                  </a:lnTo>
                  <a:lnTo>
                    <a:pt x="43" y="72"/>
                  </a:lnTo>
                  <a:lnTo>
                    <a:pt x="45" y="75"/>
                  </a:lnTo>
                  <a:lnTo>
                    <a:pt x="47" y="79"/>
                  </a:lnTo>
                  <a:lnTo>
                    <a:pt x="47" y="80"/>
                  </a:lnTo>
                  <a:lnTo>
                    <a:pt x="44" y="80"/>
                  </a:lnTo>
                  <a:lnTo>
                    <a:pt x="40" y="79"/>
                  </a:lnTo>
                  <a:lnTo>
                    <a:pt x="35" y="78"/>
                  </a:lnTo>
                  <a:lnTo>
                    <a:pt x="32" y="77"/>
                  </a:lnTo>
                  <a:lnTo>
                    <a:pt x="29" y="77"/>
                  </a:lnTo>
                  <a:lnTo>
                    <a:pt x="28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18" y="68"/>
                  </a:lnTo>
                  <a:lnTo>
                    <a:pt x="12" y="70"/>
                  </a:lnTo>
                  <a:lnTo>
                    <a:pt x="6" y="72"/>
                  </a:lnTo>
                  <a:lnTo>
                    <a:pt x="3" y="77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2" y="96"/>
                  </a:lnTo>
                  <a:lnTo>
                    <a:pt x="4" y="98"/>
                  </a:lnTo>
                  <a:lnTo>
                    <a:pt x="5" y="101"/>
                  </a:lnTo>
                  <a:lnTo>
                    <a:pt x="12" y="104"/>
                  </a:lnTo>
                  <a:lnTo>
                    <a:pt x="20" y="105"/>
                  </a:lnTo>
                  <a:lnTo>
                    <a:pt x="27" y="104"/>
                  </a:lnTo>
                  <a:lnTo>
                    <a:pt x="32" y="101"/>
                  </a:lnTo>
                  <a:lnTo>
                    <a:pt x="35" y="97"/>
                  </a:lnTo>
                  <a:lnTo>
                    <a:pt x="38" y="97"/>
                  </a:lnTo>
                  <a:lnTo>
                    <a:pt x="42" y="98"/>
                  </a:lnTo>
                  <a:lnTo>
                    <a:pt x="45" y="100"/>
                  </a:lnTo>
                  <a:lnTo>
                    <a:pt x="38" y="105"/>
                  </a:lnTo>
                  <a:lnTo>
                    <a:pt x="33" y="115"/>
                  </a:lnTo>
                  <a:lnTo>
                    <a:pt x="29" y="124"/>
                  </a:lnTo>
                  <a:lnTo>
                    <a:pt x="32" y="131"/>
                  </a:lnTo>
                  <a:lnTo>
                    <a:pt x="38" y="134"/>
                  </a:lnTo>
                  <a:lnTo>
                    <a:pt x="45" y="134"/>
                  </a:lnTo>
                  <a:lnTo>
                    <a:pt x="53" y="132"/>
                  </a:lnTo>
                  <a:lnTo>
                    <a:pt x="58" y="127"/>
                  </a:lnTo>
                  <a:lnTo>
                    <a:pt x="61" y="121"/>
                  </a:lnTo>
                  <a:lnTo>
                    <a:pt x="61" y="115"/>
                  </a:lnTo>
                  <a:lnTo>
                    <a:pt x="60" y="108"/>
                  </a:lnTo>
                  <a:lnTo>
                    <a:pt x="58" y="103"/>
                  </a:lnTo>
                  <a:lnTo>
                    <a:pt x="56" y="100"/>
                  </a:lnTo>
                  <a:lnTo>
                    <a:pt x="56" y="97"/>
                  </a:lnTo>
                  <a:lnTo>
                    <a:pt x="57" y="96"/>
                  </a:lnTo>
                  <a:lnTo>
                    <a:pt x="59" y="95"/>
                  </a:lnTo>
                  <a:lnTo>
                    <a:pt x="61" y="95"/>
                  </a:lnTo>
                  <a:lnTo>
                    <a:pt x="63" y="98"/>
                  </a:lnTo>
                  <a:lnTo>
                    <a:pt x="64" y="102"/>
                  </a:lnTo>
                  <a:lnTo>
                    <a:pt x="65" y="105"/>
                  </a:lnTo>
                  <a:lnTo>
                    <a:pt x="66" y="110"/>
                  </a:lnTo>
                  <a:lnTo>
                    <a:pt x="71" y="115"/>
                  </a:lnTo>
                  <a:lnTo>
                    <a:pt x="76" y="116"/>
                  </a:lnTo>
                  <a:lnTo>
                    <a:pt x="86" y="111"/>
                  </a:lnTo>
                  <a:lnTo>
                    <a:pt x="89" y="115"/>
                  </a:lnTo>
                  <a:lnTo>
                    <a:pt x="94" y="117"/>
                  </a:lnTo>
                  <a:lnTo>
                    <a:pt x="99" y="119"/>
                  </a:lnTo>
                  <a:lnTo>
                    <a:pt x="105" y="119"/>
                  </a:lnTo>
                  <a:lnTo>
                    <a:pt x="110" y="118"/>
                  </a:lnTo>
                  <a:lnTo>
                    <a:pt x="116" y="115"/>
                  </a:lnTo>
                  <a:lnTo>
                    <a:pt x="120" y="110"/>
                  </a:lnTo>
                  <a:lnTo>
                    <a:pt x="124" y="102"/>
                  </a:lnTo>
                  <a:lnTo>
                    <a:pt x="124" y="101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0" y="95"/>
                  </a:lnTo>
                  <a:lnTo>
                    <a:pt x="117" y="89"/>
                  </a:lnTo>
                  <a:lnTo>
                    <a:pt x="111" y="86"/>
                  </a:lnTo>
                  <a:lnTo>
                    <a:pt x="103" y="86"/>
                  </a:lnTo>
                  <a:lnTo>
                    <a:pt x="98" y="87"/>
                  </a:lnTo>
                  <a:lnTo>
                    <a:pt x="94" y="86"/>
                  </a:lnTo>
                  <a:lnTo>
                    <a:pt x="90" y="82"/>
                  </a:lnTo>
                  <a:lnTo>
                    <a:pt x="88" y="80"/>
                  </a:lnTo>
                  <a:lnTo>
                    <a:pt x="93" y="75"/>
                  </a:lnTo>
                  <a:lnTo>
                    <a:pt x="96" y="71"/>
                  </a:lnTo>
                  <a:lnTo>
                    <a:pt x="101" y="67"/>
                  </a:lnTo>
                  <a:lnTo>
                    <a:pt x="104" y="64"/>
                  </a:lnTo>
                  <a:lnTo>
                    <a:pt x="113" y="65"/>
                  </a:lnTo>
                  <a:lnTo>
                    <a:pt x="120" y="63"/>
                  </a:lnTo>
                  <a:lnTo>
                    <a:pt x="125" y="60"/>
                  </a:lnTo>
                  <a:lnTo>
                    <a:pt x="128" y="56"/>
                  </a:lnTo>
                  <a:lnTo>
                    <a:pt x="131" y="50"/>
                  </a:lnTo>
                  <a:lnTo>
                    <a:pt x="131" y="45"/>
                  </a:lnTo>
                  <a:lnTo>
                    <a:pt x="129" y="40"/>
                  </a:lnTo>
                  <a:lnTo>
                    <a:pt x="126" y="35"/>
                  </a:lnTo>
                  <a:lnTo>
                    <a:pt x="121" y="32"/>
                  </a:lnTo>
                  <a:lnTo>
                    <a:pt x="114" y="30"/>
                  </a:lnTo>
                  <a:lnTo>
                    <a:pt x="106" y="32"/>
                  </a:lnTo>
                  <a:lnTo>
                    <a:pt x="101" y="34"/>
                  </a:lnTo>
                  <a:lnTo>
                    <a:pt x="97" y="37"/>
                  </a:lnTo>
                  <a:lnTo>
                    <a:pt x="97" y="41"/>
                  </a:lnTo>
                  <a:lnTo>
                    <a:pt x="97" y="45"/>
                  </a:lnTo>
                  <a:lnTo>
                    <a:pt x="97" y="49"/>
                  </a:lnTo>
                  <a:lnTo>
                    <a:pt x="93" y="53"/>
                  </a:lnTo>
                  <a:lnTo>
                    <a:pt x="88" y="57"/>
                  </a:lnTo>
                  <a:lnTo>
                    <a:pt x="83" y="60"/>
                  </a:lnTo>
                  <a:lnTo>
                    <a:pt x="81" y="63"/>
                  </a:lnTo>
                  <a:lnTo>
                    <a:pt x="79" y="62"/>
                  </a:lnTo>
                  <a:lnTo>
                    <a:pt x="78" y="59"/>
                  </a:lnTo>
                  <a:lnTo>
                    <a:pt x="75" y="58"/>
                  </a:lnTo>
                  <a:lnTo>
                    <a:pt x="73" y="57"/>
                  </a:lnTo>
                  <a:lnTo>
                    <a:pt x="75" y="52"/>
                  </a:lnTo>
                  <a:lnTo>
                    <a:pt x="78" y="47"/>
                  </a:lnTo>
                  <a:lnTo>
                    <a:pt x="79" y="41"/>
                  </a:lnTo>
                  <a:lnTo>
                    <a:pt x="80" y="37"/>
                  </a:lnTo>
                  <a:lnTo>
                    <a:pt x="86" y="33"/>
                  </a:lnTo>
                  <a:lnTo>
                    <a:pt x="90" y="27"/>
                  </a:lnTo>
                  <a:lnTo>
                    <a:pt x="93" y="21"/>
                  </a:lnTo>
                  <a:lnTo>
                    <a:pt x="93" y="14"/>
                  </a:lnTo>
                  <a:lnTo>
                    <a:pt x="89" y="8"/>
                  </a:lnTo>
                  <a:lnTo>
                    <a:pt x="83" y="4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7" y="2"/>
                  </a:lnTo>
                  <a:lnTo>
                    <a:pt x="64" y="4"/>
                  </a:lnTo>
                  <a:lnTo>
                    <a:pt x="59" y="6"/>
                  </a:lnTo>
                  <a:lnTo>
                    <a:pt x="56" y="10"/>
                  </a:lnTo>
                  <a:lnTo>
                    <a:pt x="53" y="12"/>
                  </a:lnTo>
                  <a:lnTo>
                    <a:pt x="52" y="14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53" y="26"/>
                  </a:lnTo>
                  <a:lnTo>
                    <a:pt x="57" y="30"/>
                  </a:lnTo>
                  <a:lnTo>
                    <a:pt x="60" y="34"/>
                  </a:lnTo>
                  <a:lnTo>
                    <a:pt x="64" y="35"/>
                  </a:lnTo>
                  <a:lnTo>
                    <a:pt x="64" y="41"/>
                  </a:lnTo>
                  <a:lnTo>
                    <a:pt x="64" y="47"/>
                  </a:lnTo>
                  <a:lnTo>
                    <a:pt x="63" y="51"/>
                  </a:lnTo>
                  <a:lnTo>
                    <a:pt x="63" y="53"/>
                  </a:lnTo>
                  <a:lnTo>
                    <a:pt x="60" y="53"/>
                  </a:lnTo>
                  <a:lnTo>
                    <a:pt x="57" y="55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0" y="50"/>
                  </a:lnTo>
                  <a:lnTo>
                    <a:pt x="47" y="42"/>
                  </a:lnTo>
                  <a:lnTo>
                    <a:pt x="42" y="34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Freeform 307"/>
            <p:cNvSpPr>
              <a:spLocks/>
            </p:cNvSpPr>
            <p:nvPr/>
          </p:nvSpPr>
          <p:spPr bwMode="auto">
            <a:xfrm>
              <a:off x="39" y="392"/>
              <a:ext cx="68" cy="117"/>
            </a:xfrm>
            <a:custGeom>
              <a:avLst/>
              <a:gdLst>
                <a:gd name="T0" fmla="*/ 17 w 135"/>
                <a:gd name="T1" fmla="*/ 0 h 234"/>
                <a:gd name="T2" fmla="*/ 16 w 135"/>
                <a:gd name="T3" fmla="*/ 2 h 234"/>
                <a:gd name="T4" fmla="*/ 14 w 135"/>
                <a:gd name="T5" fmla="*/ 4 h 234"/>
                <a:gd name="T6" fmla="*/ 13 w 135"/>
                <a:gd name="T7" fmla="*/ 5 h 234"/>
                <a:gd name="T8" fmla="*/ 11 w 135"/>
                <a:gd name="T9" fmla="*/ 6 h 234"/>
                <a:gd name="T10" fmla="*/ 9 w 135"/>
                <a:gd name="T11" fmla="*/ 7 h 234"/>
                <a:gd name="T12" fmla="*/ 7 w 135"/>
                <a:gd name="T13" fmla="*/ 7 h 234"/>
                <a:gd name="T14" fmla="*/ 5 w 135"/>
                <a:gd name="T15" fmla="*/ 7 h 234"/>
                <a:gd name="T16" fmla="*/ 3 w 135"/>
                <a:gd name="T17" fmla="*/ 7 h 234"/>
                <a:gd name="T18" fmla="*/ 4 w 135"/>
                <a:gd name="T19" fmla="*/ 9 h 234"/>
                <a:gd name="T20" fmla="*/ 3 w 135"/>
                <a:gd name="T21" fmla="*/ 11 h 234"/>
                <a:gd name="T22" fmla="*/ 2 w 135"/>
                <a:gd name="T23" fmla="*/ 13 h 234"/>
                <a:gd name="T24" fmla="*/ 0 w 135"/>
                <a:gd name="T25" fmla="*/ 14 h 234"/>
                <a:gd name="T26" fmla="*/ 2 w 135"/>
                <a:gd name="T27" fmla="*/ 15 h 234"/>
                <a:gd name="T28" fmla="*/ 2 w 135"/>
                <a:gd name="T29" fmla="*/ 18 h 234"/>
                <a:gd name="T30" fmla="*/ 2 w 135"/>
                <a:gd name="T31" fmla="*/ 20 h 234"/>
                <a:gd name="T32" fmla="*/ 2 w 135"/>
                <a:gd name="T33" fmla="*/ 22 h 234"/>
                <a:gd name="T34" fmla="*/ 2 w 135"/>
                <a:gd name="T35" fmla="*/ 23 h 234"/>
                <a:gd name="T36" fmla="*/ 3 w 135"/>
                <a:gd name="T37" fmla="*/ 23 h 234"/>
                <a:gd name="T38" fmla="*/ 4 w 135"/>
                <a:gd name="T39" fmla="*/ 24 h 234"/>
                <a:gd name="T40" fmla="*/ 5 w 135"/>
                <a:gd name="T41" fmla="*/ 24 h 234"/>
                <a:gd name="T42" fmla="*/ 6 w 135"/>
                <a:gd name="T43" fmla="*/ 25 h 234"/>
                <a:gd name="T44" fmla="*/ 7 w 135"/>
                <a:gd name="T45" fmla="*/ 27 h 234"/>
                <a:gd name="T46" fmla="*/ 8 w 135"/>
                <a:gd name="T47" fmla="*/ 28 h 234"/>
                <a:gd name="T48" fmla="*/ 9 w 135"/>
                <a:gd name="T49" fmla="*/ 29 h 234"/>
                <a:gd name="T50" fmla="*/ 9 w 135"/>
                <a:gd name="T51" fmla="*/ 29 h 234"/>
                <a:gd name="T52" fmla="*/ 10 w 135"/>
                <a:gd name="T53" fmla="*/ 28 h 234"/>
                <a:gd name="T54" fmla="*/ 10 w 135"/>
                <a:gd name="T55" fmla="*/ 27 h 234"/>
                <a:gd name="T56" fmla="*/ 11 w 135"/>
                <a:gd name="T57" fmla="*/ 26 h 234"/>
                <a:gd name="T58" fmla="*/ 12 w 135"/>
                <a:gd name="T59" fmla="*/ 25 h 234"/>
                <a:gd name="T60" fmla="*/ 13 w 135"/>
                <a:gd name="T61" fmla="*/ 24 h 234"/>
                <a:gd name="T62" fmla="*/ 14 w 135"/>
                <a:gd name="T63" fmla="*/ 23 h 234"/>
                <a:gd name="T64" fmla="*/ 16 w 135"/>
                <a:gd name="T65" fmla="*/ 23 h 234"/>
                <a:gd name="T66" fmla="*/ 15 w 135"/>
                <a:gd name="T67" fmla="*/ 22 h 234"/>
                <a:gd name="T68" fmla="*/ 15 w 135"/>
                <a:gd name="T69" fmla="*/ 20 h 234"/>
                <a:gd name="T70" fmla="*/ 15 w 135"/>
                <a:gd name="T71" fmla="*/ 18 h 234"/>
                <a:gd name="T72" fmla="*/ 16 w 135"/>
                <a:gd name="T73" fmla="*/ 16 h 234"/>
                <a:gd name="T74" fmla="*/ 15 w 135"/>
                <a:gd name="T75" fmla="*/ 13 h 234"/>
                <a:gd name="T76" fmla="*/ 15 w 135"/>
                <a:gd name="T77" fmla="*/ 10 h 234"/>
                <a:gd name="T78" fmla="*/ 15 w 135"/>
                <a:gd name="T79" fmla="*/ 7 h 234"/>
                <a:gd name="T80" fmla="*/ 15 w 135"/>
                <a:gd name="T81" fmla="*/ 5 h 234"/>
                <a:gd name="T82" fmla="*/ 16 w 135"/>
                <a:gd name="T83" fmla="*/ 4 h 234"/>
                <a:gd name="T84" fmla="*/ 16 w 135"/>
                <a:gd name="T85" fmla="*/ 3 h 234"/>
                <a:gd name="T86" fmla="*/ 17 w 135"/>
                <a:gd name="T87" fmla="*/ 2 h 234"/>
                <a:gd name="T88" fmla="*/ 17 w 135"/>
                <a:gd name="T89" fmla="*/ 1 h 234"/>
                <a:gd name="T90" fmla="*/ 17 w 135"/>
                <a:gd name="T91" fmla="*/ 1 h 234"/>
                <a:gd name="T92" fmla="*/ 17 w 135"/>
                <a:gd name="T93" fmla="*/ 1 h 234"/>
                <a:gd name="T94" fmla="*/ 17 w 135"/>
                <a:gd name="T95" fmla="*/ 1 h 234"/>
                <a:gd name="T96" fmla="*/ 17 w 135"/>
                <a:gd name="T97" fmla="*/ 1 h 234"/>
                <a:gd name="T98" fmla="*/ 17 w 135"/>
                <a:gd name="T99" fmla="*/ 0 h 2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5"/>
                <a:gd name="T151" fmla="*/ 0 h 234"/>
                <a:gd name="T152" fmla="*/ 135 w 135"/>
                <a:gd name="T153" fmla="*/ 234 h 2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5" h="234">
                  <a:moveTo>
                    <a:pt x="134" y="0"/>
                  </a:moveTo>
                  <a:lnTo>
                    <a:pt x="124" y="15"/>
                  </a:lnTo>
                  <a:lnTo>
                    <a:pt x="111" y="28"/>
                  </a:lnTo>
                  <a:lnTo>
                    <a:pt x="97" y="39"/>
                  </a:lnTo>
                  <a:lnTo>
                    <a:pt x="82" y="47"/>
                  </a:lnTo>
                  <a:lnTo>
                    <a:pt x="67" y="53"/>
                  </a:lnTo>
                  <a:lnTo>
                    <a:pt x="52" y="58"/>
                  </a:lnTo>
                  <a:lnTo>
                    <a:pt x="38" y="59"/>
                  </a:lnTo>
                  <a:lnTo>
                    <a:pt x="24" y="59"/>
                  </a:lnTo>
                  <a:lnTo>
                    <a:pt x="26" y="70"/>
                  </a:lnTo>
                  <a:lnTo>
                    <a:pt x="23" y="84"/>
                  </a:lnTo>
                  <a:lnTo>
                    <a:pt x="15" y="98"/>
                  </a:lnTo>
                  <a:lnTo>
                    <a:pt x="0" y="108"/>
                  </a:lnTo>
                  <a:lnTo>
                    <a:pt x="10" y="123"/>
                  </a:lnTo>
                  <a:lnTo>
                    <a:pt x="15" y="142"/>
                  </a:lnTo>
                  <a:lnTo>
                    <a:pt x="15" y="160"/>
                  </a:lnTo>
                  <a:lnTo>
                    <a:pt x="10" y="176"/>
                  </a:lnTo>
                  <a:lnTo>
                    <a:pt x="15" y="179"/>
                  </a:lnTo>
                  <a:lnTo>
                    <a:pt x="22" y="182"/>
                  </a:lnTo>
                  <a:lnTo>
                    <a:pt x="30" y="186"/>
                  </a:lnTo>
                  <a:lnTo>
                    <a:pt x="39" y="191"/>
                  </a:lnTo>
                  <a:lnTo>
                    <a:pt x="48" y="199"/>
                  </a:lnTo>
                  <a:lnTo>
                    <a:pt x="54" y="209"/>
                  </a:lnTo>
                  <a:lnTo>
                    <a:pt x="60" y="220"/>
                  </a:lnTo>
                  <a:lnTo>
                    <a:pt x="65" y="234"/>
                  </a:lnTo>
                  <a:lnTo>
                    <a:pt x="68" y="226"/>
                  </a:lnTo>
                  <a:lnTo>
                    <a:pt x="73" y="217"/>
                  </a:lnTo>
                  <a:lnTo>
                    <a:pt x="79" y="209"/>
                  </a:lnTo>
                  <a:lnTo>
                    <a:pt x="86" y="201"/>
                  </a:lnTo>
                  <a:lnTo>
                    <a:pt x="92" y="193"/>
                  </a:lnTo>
                  <a:lnTo>
                    <a:pt x="102" y="187"/>
                  </a:lnTo>
                  <a:lnTo>
                    <a:pt x="111" y="183"/>
                  </a:lnTo>
                  <a:lnTo>
                    <a:pt x="121" y="181"/>
                  </a:lnTo>
                  <a:lnTo>
                    <a:pt x="117" y="172"/>
                  </a:lnTo>
                  <a:lnTo>
                    <a:pt x="114" y="158"/>
                  </a:lnTo>
                  <a:lnTo>
                    <a:pt x="117" y="144"/>
                  </a:lnTo>
                  <a:lnTo>
                    <a:pt x="126" y="128"/>
                  </a:lnTo>
                  <a:lnTo>
                    <a:pt x="117" y="103"/>
                  </a:lnTo>
                  <a:lnTo>
                    <a:pt x="114" y="78"/>
                  </a:lnTo>
                  <a:lnTo>
                    <a:pt x="115" y="56"/>
                  </a:lnTo>
                  <a:lnTo>
                    <a:pt x="118" y="40"/>
                  </a:lnTo>
                  <a:lnTo>
                    <a:pt x="121" y="31"/>
                  </a:lnTo>
                  <a:lnTo>
                    <a:pt x="126" y="20"/>
                  </a:lnTo>
                  <a:lnTo>
                    <a:pt x="130" y="12"/>
                  </a:lnTo>
                  <a:lnTo>
                    <a:pt x="134" y="7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4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Freeform 308"/>
            <p:cNvSpPr>
              <a:spLocks/>
            </p:cNvSpPr>
            <p:nvPr/>
          </p:nvSpPr>
          <p:spPr bwMode="auto">
            <a:xfrm>
              <a:off x="211" y="363"/>
              <a:ext cx="127" cy="96"/>
            </a:xfrm>
            <a:custGeom>
              <a:avLst/>
              <a:gdLst>
                <a:gd name="T0" fmla="*/ 15 w 253"/>
                <a:gd name="T1" fmla="*/ 0 h 194"/>
                <a:gd name="T2" fmla="*/ 14 w 253"/>
                <a:gd name="T3" fmla="*/ 0 h 194"/>
                <a:gd name="T4" fmla="*/ 12 w 253"/>
                <a:gd name="T5" fmla="*/ 0 h 194"/>
                <a:gd name="T6" fmla="*/ 11 w 253"/>
                <a:gd name="T7" fmla="*/ 1 h 194"/>
                <a:gd name="T8" fmla="*/ 9 w 253"/>
                <a:gd name="T9" fmla="*/ 1 h 194"/>
                <a:gd name="T10" fmla="*/ 7 w 253"/>
                <a:gd name="T11" fmla="*/ 2 h 194"/>
                <a:gd name="T12" fmla="*/ 5 w 253"/>
                <a:gd name="T13" fmla="*/ 2 h 194"/>
                <a:gd name="T14" fmla="*/ 4 w 253"/>
                <a:gd name="T15" fmla="*/ 3 h 194"/>
                <a:gd name="T16" fmla="*/ 2 w 253"/>
                <a:gd name="T17" fmla="*/ 3 h 194"/>
                <a:gd name="T18" fmla="*/ 2 w 253"/>
                <a:gd name="T19" fmla="*/ 3 h 194"/>
                <a:gd name="T20" fmla="*/ 1 w 253"/>
                <a:gd name="T21" fmla="*/ 3 h 194"/>
                <a:gd name="T22" fmla="*/ 1 w 253"/>
                <a:gd name="T23" fmla="*/ 3 h 194"/>
                <a:gd name="T24" fmla="*/ 0 w 253"/>
                <a:gd name="T25" fmla="*/ 3 h 194"/>
                <a:gd name="T26" fmla="*/ 2 w 253"/>
                <a:gd name="T27" fmla="*/ 4 h 194"/>
                <a:gd name="T28" fmla="*/ 4 w 253"/>
                <a:gd name="T29" fmla="*/ 5 h 194"/>
                <a:gd name="T30" fmla="*/ 5 w 253"/>
                <a:gd name="T31" fmla="*/ 7 h 194"/>
                <a:gd name="T32" fmla="*/ 6 w 253"/>
                <a:gd name="T33" fmla="*/ 9 h 194"/>
                <a:gd name="T34" fmla="*/ 7 w 253"/>
                <a:gd name="T35" fmla="*/ 11 h 194"/>
                <a:gd name="T36" fmla="*/ 8 w 253"/>
                <a:gd name="T37" fmla="*/ 13 h 194"/>
                <a:gd name="T38" fmla="*/ 9 w 253"/>
                <a:gd name="T39" fmla="*/ 15 h 194"/>
                <a:gd name="T40" fmla="*/ 9 w 253"/>
                <a:gd name="T41" fmla="*/ 18 h 194"/>
                <a:gd name="T42" fmla="*/ 10 w 253"/>
                <a:gd name="T43" fmla="*/ 18 h 194"/>
                <a:gd name="T44" fmla="*/ 11 w 253"/>
                <a:gd name="T45" fmla="*/ 18 h 194"/>
                <a:gd name="T46" fmla="*/ 12 w 253"/>
                <a:gd name="T47" fmla="*/ 18 h 194"/>
                <a:gd name="T48" fmla="*/ 13 w 253"/>
                <a:gd name="T49" fmla="*/ 19 h 194"/>
                <a:gd name="T50" fmla="*/ 15 w 253"/>
                <a:gd name="T51" fmla="*/ 20 h 194"/>
                <a:gd name="T52" fmla="*/ 16 w 253"/>
                <a:gd name="T53" fmla="*/ 21 h 194"/>
                <a:gd name="T54" fmla="*/ 17 w 253"/>
                <a:gd name="T55" fmla="*/ 22 h 194"/>
                <a:gd name="T56" fmla="*/ 18 w 253"/>
                <a:gd name="T57" fmla="*/ 24 h 194"/>
                <a:gd name="T58" fmla="*/ 18 w 253"/>
                <a:gd name="T59" fmla="*/ 23 h 194"/>
                <a:gd name="T60" fmla="*/ 20 w 253"/>
                <a:gd name="T61" fmla="*/ 22 h 194"/>
                <a:gd name="T62" fmla="*/ 21 w 253"/>
                <a:gd name="T63" fmla="*/ 22 h 194"/>
                <a:gd name="T64" fmla="*/ 23 w 253"/>
                <a:gd name="T65" fmla="*/ 21 h 194"/>
                <a:gd name="T66" fmla="*/ 25 w 253"/>
                <a:gd name="T67" fmla="*/ 21 h 194"/>
                <a:gd name="T68" fmla="*/ 27 w 253"/>
                <a:gd name="T69" fmla="*/ 21 h 194"/>
                <a:gd name="T70" fmla="*/ 29 w 253"/>
                <a:gd name="T71" fmla="*/ 22 h 194"/>
                <a:gd name="T72" fmla="*/ 32 w 253"/>
                <a:gd name="T73" fmla="*/ 23 h 194"/>
                <a:gd name="T74" fmla="*/ 31 w 253"/>
                <a:gd name="T75" fmla="*/ 22 h 194"/>
                <a:gd name="T76" fmla="*/ 30 w 253"/>
                <a:gd name="T77" fmla="*/ 21 h 194"/>
                <a:gd name="T78" fmla="*/ 30 w 253"/>
                <a:gd name="T79" fmla="*/ 19 h 194"/>
                <a:gd name="T80" fmla="*/ 29 w 253"/>
                <a:gd name="T81" fmla="*/ 18 h 194"/>
                <a:gd name="T82" fmla="*/ 29 w 253"/>
                <a:gd name="T83" fmla="*/ 16 h 194"/>
                <a:gd name="T84" fmla="*/ 29 w 253"/>
                <a:gd name="T85" fmla="*/ 14 h 194"/>
                <a:gd name="T86" fmla="*/ 30 w 253"/>
                <a:gd name="T87" fmla="*/ 12 h 194"/>
                <a:gd name="T88" fmla="*/ 31 w 253"/>
                <a:gd name="T89" fmla="*/ 10 h 194"/>
                <a:gd name="T90" fmla="*/ 29 w 253"/>
                <a:gd name="T91" fmla="*/ 10 h 194"/>
                <a:gd name="T92" fmla="*/ 28 w 253"/>
                <a:gd name="T93" fmla="*/ 9 h 194"/>
                <a:gd name="T94" fmla="*/ 26 w 253"/>
                <a:gd name="T95" fmla="*/ 9 h 194"/>
                <a:gd name="T96" fmla="*/ 25 w 253"/>
                <a:gd name="T97" fmla="*/ 8 h 194"/>
                <a:gd name="T98" fmla="*/ 24 w 253"/>
                <a:gd name="T99" fmla="*/ 7 h 194"/>
                <a:gd name="T100" fmla="*/ 23 w 253"/>
                <a:gd name="T101" fmla="*/ 5 h 194"/>
                <a:gd name="T102" fmla="*/ 23 w 253"/>
                <a:gd name="T103" fmla="*/ 3 h 194"/>
                <a:gd name="T104" fmla="*/ 22 w 253"/>
                <a:gd name="T105" fmla="*/ 1 h 194"/>
                <a:gd name="T106" fmla="*/ 22 w 253"/>
                <a:gd name="T107" fmla="*/ 1 h 194"/>
                <a:gd name="T108" fmla="*/ 21 w 253"/>
                <a:gd name="T109" fmla="*/ 1 h 194"/>
                <a:gd name="T110" fmla="*/ 20 w 253"/>
                <a:gd name="T111" fmla="*/ 1 h 194"/>
                <a:gd name="T112" fmla="*/ 19 w 253"/>
                <a:gd name="T113" fmla="*/ 1 h 194"/>
                <a:gd name="T114" fmla="*/ 18 w 253"/>
                <a:gd name="T115" fmla="*/ 1 h 194"/>
                <a:gd name="T116" fmla="*/ 17 w 253"/>
                <a:gd name="T117" fmla="*/ 1 h 194"/>
                <a:gd name="T118" fmla="*/ 16 w 253"/>
                <a:gd name="T119" fmla="*/ 0 h 194"/>
                <a:gd name="T120" fmla="*/ 15 w 253"/>
                <a:gd name="T121" fmla="*/ 0 h 1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3"/>
                <a:gd name="T184" fmla="*/ 0 h 194"/>
                <a:gd name="T185" fmla="*/ 253 w 253"/>
                <a:gd name="T186" fmla="*/ 194 h 1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3" h="194">
                  <a:moveTo>
                    <a:pt x="115" y="0"/>
                  </a:moveTo>
                  <a:lnTo>
                    <a:pt x="106" y="2"/>
                  </a:lnTo>
                  <a:lnTo>
                    <a:pt x="95" y="6"/>
                  </a:lnTo>
                  <a:lnTo>
                    <a:pt x="81" y="11"/>
                  </a:lnTo>
                  <a:lnTo>
                    <a:pt x="68" y="14"/>
                  </a:lnTo>
                  <a:lnTo>
                    <a:pt x="54" y="19"/>
                  </a:lnTo>
                  <a:lnTo>
                    <a:pt x="40" y="22"/>
                  </a:lnTo>
                  <a:lnTo>
                    <a:pt x="27" y="24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3" y="32"/>
                  </a:lnTo>
                  <a:lnTo>
                    <a:pt x="25" y="44"/>
                  </a:lnTo>
                  <a:lnTo>
                    <a:pt x="37" y="58"/>
                  </a:lnTo>
                  <a:lnTo>
                    <a:pt x="46" y="73"/>
                  </a:lnTo>
                  <a:lnTo>
                    <a:pt x="55" y="90"/>
                  </a:lnTo>
                  <a:lnTo>
                    <a:pt x="61" y="107"/>
                  </a:lnTo>
                  <a:lnTo>
                    <a:pt x="66" y="127"/>
                  </a:lnTo>
                  <a:lnTo>
                    <a:pt x="70" y="145"/>
                  </a:lnTo>
                  <a:lnTo>
                    <a:pt x="76" y="145"/>
                  </a:lnTo>
                  <a:lnTo>
                    <a:pt x="85" y="147"/>
                  </a:lnTo>
                  <a:lnTo>
                    <a:pt x="94" y="151"/>
                  </a:lnTo>
                  <a:lnTo>
                    <a:pt x="103" y="157"/>
                  </a:lnTo>
                  <a:lnTo>
                    <a:pt x="114" y="164"/>
                  </a:lnTo>
                  <a:lnTo>
                    <a:pt x="123" y="173"/>
                  </a:lnTo>
                  <a:lnTo>
                    <a:pt x="131" y="182"/>
                  </a:lnTo>
                  <a:lnTo>
                    <a:pt x="137" y="194"/>
                  </a:lnTo>
                  <a:lnTo>
                    <a:pt x="144" y="188"/>
                  </a:lnTo>
                  <a:lnTo>
                    <a:pt x="154" y="182"/>
                  </a:lnTo>
                  <a:lnTo>
                    <a:pt x="165" y="178"/>
                  </a:lnTo>
                  <a:lnTo>
                    <a:pt x="179" y="174"/>
                  </a:lnTo>
                  <a:lnTo>
                    <a:pt x="195" y="173"/>
                  </a:lnTo>
                  <a:lnTo>
                    <a:pt x="214" y="174"/>
                  </a:lnTo>
                  <a:lnTo>
                    <a:pt x="232" y="179"/>
                  </a:lnTo>
                  <a:lnTo>
                    <a:pt x="253" y="187"/>
                  </a:lnTo>
                  <a:lnTo>
                    <a:pt x="247" y="180"/>
                  </a:lnTo>
                  <a:lnTo>
                    <a:pt x="240" y="171"/>
                  </a:lnTo>
                  <a:lnTo>
                    <a:pt x="236" y="160"/>
                  </a:lnTo>
                  <a:lnTo>
                    <a:pt x="231" y="149"/>
                  </a:lnTo>
                  <a:lnTo>
                    <a:pt x="230" y="135"/>
                  </a:lnTo>
                  <a:lnTo>
                    <a:pt x="230" y="119"/>
                  </a:lnTo>
                  <a:lnTo>
                    <a:pt x="235" y="102"/>
                  </a:lnTo>
                  <a:lnTo>
                    <a:pt x="243" y="83"/>
                  </a:lnTo>
                  <a:lnTo>
                    <a:pt x="231" y="80"/>
                  </a:lnTo>
                  <a:lnTo>
                    <a:pt x="218" y="76"/>
                  </a:lnTo>
                  <a:lnTo>
                    <a:pt x="207" y="72"/>
                  </a:lnTo>
                  <a:lnTo>
                    <a:pt x="197" y="65"/>
                  </a:lnTo>
                  <a:lnTo>
                    <a:pt x="187" y="56"/>
                  </a:lnTo>
                  <a:lnTo>
                    <a:pt x="180" y="44"/>
                  </a:lnTo>
                  <a:lnTo>
                    <a:pt x="177" y="29"/>
                  </a:lnTo>
                  <a:lnTo>
                    <a:pt x="176" y="12"/>
                  </a:lnTo>
                  <a:lnTo>
                    <a:pt x="169" y="13"/>
                  </a:lnTo>
                  <a:lnTo>
                    <a:pt x="162" y="14"/>
                  </a:lnTo>
                  <a:lnTo>
                    <a:pt x="155" y="15"/>
                  </a:lnTo>
                  <a:lnTo>
                    <a:pt x="148" y="14"/>
                  </a:lnTo>
                  <a:lnTo>
                    <a:pt x="140" y="13"/>
                  </a:lnTo>
                  <a:lnTo>
                    <a:pt x="132" y="11"/>
                  </a:lnTo>
                  <a:lnTo>
                    <a:pt x="124" y="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Freeform 309"/>
            <p:cNvSpPr>
              <a:spLocks/>
            </p:cNvSpPr>
            <p:nvPr/>
          </p:nvSpPr>
          <p:spPr bwMode="auto">
            <a:xfrm>
              <a:off x="146" y="217"/>
              <a:ext cx="111" cy="137"/>
            </a:xfrm>
            <a:custGeom>
              <a:avLst/>
              <a:gdLst>
                <a:gd name="T0" fmla="*/ 24 w 222"/>
                <a:gd name="T1" fmla="*/ 16 h 275"/>
                <a:gd name="T2" fmla="*/ 20 w 222"/>
                <a:gd name="T3" fmla="*/ 16 h 275"/>
                <a:gd name="T4" fmla="*/ 15 w 222"/>
                <a:gd name="T5" fmla="*/ 18 h 275"/>
                <a:gd name="T6" fmla="*/ 11 w 222"/>
                <a:gd name="T7" fmla="*/ 22 h 275"/>
                <a:gd name="T8" fmla="*/ 8 w 222"/>
                <a:gd name="T9" fmla="*/ 28 h 275"/>
                <a:gd name="T10" fmla="*/ 7 w 222"/>
                <a:gd name="T11" fmla="*/ 32 h 275"/>
                <a:gd name="T12" fmla="*/ 5 w 222"/>
                <a:gd name="T13" fmla="*/ 33 h 275"/>
                <a:gd name="T14" fmla="*/ 3 w 222"/>
                <a:gd name="T15" fmla="*/ 33 h 275"/>
                <a:gd name="T16" fmla="*/ 2 w 222"/>
                <a:gd name="T17" fmla="*/ 33 h 275"/>
                <a:gd name="T18" fmla="*/ 1 w 222"/>
                <a:gd name="T19" fmla="*/ 34 h 275"/>
                <a:gd name="T20" fmla="*/ 1 w 222"/>
                <a:gd name="T21" fmla="*/ 34 h 275"/>
                <a:gd name="T22" fmla="*/ 0 w 222"/>
                <a:gd name="T23" fmla="*/ 34 h 275"/>
                <a:gd name="T24" fmla="*/ 3 w 222"/>
                <a:gd name="T25" fmla="*/ 32 h 275"/>
                <a:gd name="T26" fmla="*/ 6 w 222"/>
                <a:gd name="T27" fmla="*/ 29 h 275"/>
                <a:gd name="T28" fmla="*/ 7 w 222"/>
                <a:gd name="T29" fmla="*/ 25 h 275"/>
                <a:gd name="T30" fmla="*/ 7 w 222"/>
                <a:gd name="T31" fmla="*/ 21 h 275"/>
                <a:gd name="T32" fmla="*/ 7 w 222"/>
                <a:gd name="T33" fmla="*/ 19 h 275"/>
                <a:gd name="T34" fmla="*/ 7 w 222"/>
                <a:gd name="T35" fmla="*/ 16 h 275"/>
                <a:gd name="T36" fmla="*/ 7 w 222"/>
                <a:gd name="T37" fmla="*/ 14 h 275"/>
                <a:gd name="T38" fmla="*/ 9 w 222"/>
                <a:gd name="T39" fmla="*/ 13 h 275"/>
                <a:gd name="T40" fmla="*/ 11 w 222"/>
                <a:gd name="T41" fmla="*/ 10 h 275"/>
                <a:gd name="T42" fmla="*/ 12 w 222"/>
                <a:gd name="T43" fmla="*/ 7 h 275"/>
                <a:gd name="T44" fmla="*/ 13 w 222"/>
                <a:gd name="T45" fmla="*/ 6 h 275"/>
                <a:gd name="T46" fmla="*/ 15 w 222"/>
                <a:gd name="T47" fmla="*/ 5 h 275"/>
                <a:gd name="T48" fmla="*/ 19 w 222"/>
                <a:gd name="T49" fmla="*/ 3 h 275"/>
                <a:gd name="T50" fmla="*/ 22 w 222"/>
                <a:gd name="T51" fmla="*/ 1 h 275"/>
                <a:gd name="T52" fmla="*/ 23 w 222"/>
                <a:gd name="T53" fmla="*/ 1 h 275"/>
                <a:gd name="T54" fmla="*/ 23 w 222"/>
                <a:gd name="T55" fmla="*/ 4 h 275"/>
                <a:gd name="T56" fmla="*/ 25 w 222"/>
                <a:gd name="T57" fmla="*/ 7 h 275"/>
                <a:gd name="T58" fmla="*/ 27 w 222"/>
                <a:gd name="T59" fmla="*/ 10 h 275"/>
                <a:gd name="T60" fmla="*/ 27 w 222"/>
                <a:gd name="T61" fmla="*/ 11 h 275"/>
                <a:gd name="T62" fmla="*/ 26 w 222"/>
                <a:gd name="T63" fmla="*/ 12 h 275"/>
                <a:gd name="T64" fmla="*/ 24 w 222"/>
                <a:gd name="T65" fmla="*/ 13 h 275"/>
                <a:gd name="T66" fmla="*/ 24 w 222"/>
                <a:gd name="T67" fmla="*/ 15 h 2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75"/>
                <a:gd name="T104" fmla="*/ 222 w 222"/>
                <a:gd name="T105" fmla="*/ 275 h 2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75">
                  <a:moveTo>
                    <a:pt x="194" y="134"/>
                  </a:moveTo>
                  <a:lnTo>
                    <a:pt x="187" y="134"/>
                  </a:lnTo>
                  <a:lnTo>
                    <a:pt x="175" y="134"/>
                  </a:lnTo>
                  <a:lnTo>
                    <a:pt x="158" y="135"/>
                  </a:lnTo>
                  <a:lnTo>
                    <a:pt x="140" y="140"/>
                  </a:lnTo>
                  <a:lnTo>
                    <a:pt x="120" y="148"/>
                  </a:lnTo>
                  <a:lnTo>
                    <a:pt x="102" y="161"/>
                  </a:lnTo>
                  <a:lnTo>
                    <a:pt x="85" y="180"/>
                  </a:lnTo>
                  <a:lnTo>
                    <a:pt x="72" y="206"/>
                  </a:lnTo>
                  <a:lnTo>
                    <a:pt x="64" y="229"/>
                  </a:lnTo>
                  <a:lnTo>
                    <a:pt x="57" y="247"/>
                  </a:lnTo>
                  <a:lnTo>
                    <a:pt x="49" y="259"/>
                  </a:lnTo>
                  <a:lnTo>
                    <a:pt x="40" y="265"/>
                  </a:lnTo>
                  <a:lnTo>
                    <a:pt x="34" y="266"/>
                  </a:lnTo>
                  <a:lnTo>
                    <a:pt x="28" y="267"/>
                  </a:lnTo>
                  <a:lnTo>
                    <a:pt x="23" y="268"/>
                  </a:lnTo>
                  <a:lnTo>
                    <a:pt x="18" y="269"/>
                  </a:lnTo>
                  <a:lnTo>
                    <a:pt x="12" y="270"/>
                  </a:lnTo>
                  <a:lnTo>
                    <a:pt x="8" y="273"/>
                  </a:lnTo>
                  <a:lnTo>
                    <a:pt x="4" y="274"/>
                  </a:lnTo>
                  <a:lnTo>
                    <a:pt x="1" y="275"/>
                  </a:lnTo>
                  <a:lnTo>
                    <a:pt x="1" y="274"/>
                  </a:lnTo>
                  <a:lnTo>
                    <a:pt x="1" y="273"/>
                  </a:lnTo>
                  <a:lnTo>
                    <a:pt x="0" y="273"/>
                  </a:lnTo>
                  <a:lnTo>
                    <a:pt x="0" y="271"/>
                  </a:lnTo>
                  <a:lnTo>
                    <a:pt x="18" y="262"/>
                  </a:lnTo>
                  <a:lnTo>
                    <a:pt x="32" y="251"/>
                  </a:lnTo>
                  <a:lnTo>
                    <a:pt x="41" y="235"/>
                  </a:lnTo>
                  <a:lnTo>
                    <a:pt x="48" y="218"/>
                  </a:lnTo>
                  <a:lnTo>
                    <a:pt x="51" y="202"/>
                  </a:lnTo>
                  <a:lnTo>
                    <a:pt x="54" y="186"/>
                  </a:lnTo>
                  <a:lnTo>
                    <a:pt x="55" y="173"/>
                  </a:lnTo>
                  <a:lnTo>
                    <a:pt x="55" y="163"/>
                  </a:lnTo>
                  <a:lnTo>
                    <a:pt x="54" y="154"/>
                  </a:lnTo>
                  <a:lnTo>
                    <a:pt x="52" y="143"/>
                  </a:lnTo>
                  <a:lnTo>
                    <a:pt x="49" y="131"/>
                  </a:lnTo>
                  <a:lnTo>
                    <a:pt x="46" y="118"/>
                  </a:lnTo>
                  <a:lnTo>
                    <a:pt x="52" y="117"/>
                  </a:lnTo>
                  <a:lnTo>
                    <a:pt x="61" y="112"/>
                  </a:lnTo>
                  <a:lnTo>
                    <a:pt x="70" y="105"/>
                  </a:lnTo>
                  <a:lnTo>
                    <a:pt x="78" y="96"/>
                  </a:lnTo>
                  <a:lnTo>
                    <a:pt x="85" y="86"/>
                  </a:lnTo>
                  <a:lnTo>
                    <a:pt x="89" y="74"/>
                  </a:lnTo>
                  <a:lnTo>
                    <a:pt x="90" y="62"/>
                  </a:lnTo>
                  <a:lnTo>
                    <a:pt x="88" y="49"/>
                  </a:lnTo>
                  <a:lnTo>
                    <a:pt x="97" y="48"/>
                  </a:lnTo>
                  <a:lnTo>
                    <a:pt x="110" y="45"/>
                  </a:lnTo>
                  <a:lnTo>
                    <a:pt x="123" y="40"/>
                  </a:lnTo>
                  <a:lnTo>
                    <a:pt x="138" y="34"/>
                  </a:lnTo>
                  <a:lnTo>
                    <a:pt x="150" y="26"/>
                  </a:lnTo>
                  <a:lnTo>
                    <a:pt x="163" y="18"/>
                  </a:lnTo>
                  <a:lnTo>
                    <a:pt x="173" y="10"/>
                  </a:lnTo>
                  <a:lnTo>
                    <a:pt x="180" y="0"/>
                  </a:lnTo>
                  <a:lnTo>
                    <a:pt x="180" y="11"/>
                  </a:lnTo>
                  <a:lnTo>
                    <a:pt x="181" y="24"/>
                  </a:lnTo>
                  <a:lnTo>
                    <a:pt x="184" y="37"/>
                  </a:lnTo>
                  <a:lnTo>
                    <a:pt x="188" y="50"/>
                  </a:lnTo>
                  <a:lnTo>
                    <a:pt x="194" y="63"/>
                  </a:lnTo>
                  <a:lnTo>
                    <a:pt x="202" y="74"/>
                  </a:lnTo>
                  <a:lnTo>
                    <a:pt x="211" y="85"/>
                  </a:lnTo>
                  <a:lnTo>
                    <a:pt x="222" y="92"/>
                  </a:lnTo>
                  <a:lnTo>
                    <a:pt x="215" y="93"/>
                  </a:lnTo>
                  <a:lnTo>
                    <a:pt x="208" y="95"/>
                  </a:lnTo>
                  <a:lnTo>
                    <a:pt x="201" y="98"/>
                  </a:lnTo>
                  <a:lnTo>
                    <a:pt x="195" y="103"/>
                  </a:lnTo>
                  <a:lnTo>
                    <a:pt x="191" y="109"/>
                  </a:lnTo>
                  <a:lnTo>
                    <a:pt x="190" y="116"/>
                  </a:lnTo>
                  <a:lnTo>
                    <a:pt x="190" y="125"/>
                  </a:lnTo>
                  <a:lnTo>
                    <a:pt x="194" y="13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Freeform 310"/>
            <p:cNvSpPr>
              <a:spLocks/>
            </p:cNvSpPr>
            <p:nvPr/>
          </p:nvSpPr>
          <p:spPr bwMode="auto">
            <a:xfrm>
              <a:off x="109" y="219"/>
              <a:ext cx="66" cy="133"/>
            </a:xfrm>
            <a:custGeom>
              <a:avLst/>
              <a:gdLst>
                <a:gd name="T0" fmla="*/ 9 w 131"/>
                <a:gd name="T1" fmla="*/ 33 h 266"/>
                <a:gd name="T2" fmla="*/ 8 w 131"/>
                <a:gd name="T3" fmla="*/ 31 h 266"/>
                <a:gd name="T4" fmla="*/ 7 w 131"/>
                <a:gd name="T5" fmla="*/ 31 h 266"/>
                <a:gd name="T6" fmla="*/ 6 w 131"/>
                <a:gd name="T7" fmla="*/ 31 h 266"/>
                <a:gd name="T8" fmla="*/ 6 w 131"/>
                <a:gd name="T9" fmla="*/ 30 h 266"/>
                <a:gd name="T10" fmla="*/ 7 w 131"/>
                <a:gd name="T11" fmla="*/ 29 h 266"/>
                <a:gd name="T12" fmla="*/ 8 w 131"/>
                <a:gd name="T13" fmla="*/ 29 h 266"/>
                <a:gd name="T14" fmla="*/ 10 w 131"/>
                <a:gd name="T15" fmla="*/ 28 h 266"/>
                <a:gd name="T16" fmla="*/ 10 w 131"/>
                <a:gd name="T17" fmla="*/ 27 h 266"/>
                <a:gd name="T18" fmla="*/ 11 w 131"/>
                <a:gd name="T19" fmla="*/ 27 h 266"/>
                <a:gd name="T20" fmla="*/ 11 w 131"/>
                <a:gd name="T21" fmla="*/ 26 h 266"/>
                <a:gd name="T22" fmla="*/ 10 w 131"/>
                <a:gd name="T23" fmla="*/ 25 h 266"/>
                <a:gd name="T24" fmla="*/ 9 w 131"/>
                <a:gd name="T25" fmla="*/ 25 h 266"/>
                <a:gd name="T26" fmla="*/ 8 w 131"/>
                <a:gd name="T27" fmla="*/ 25 h 266"/>
                <a:gd name="T28" fmla="*/ 6 w 131"/>
                <a:gd name="T29" fmla="*/ 25 h 266"/>
                <a:gd name="T30" fmla="*/ 6 w 131"/>
                <a:gd name="T31" fmla="*/ 26 h 266"/>
                <a:gd name="T32" fmla="*/ 6 w 131"/>
                <a:gd name="T33" fmla="*/ 27 h 266"/>
                <a:gd name="T34" fmla="*/ 5 w 131"/>
                <a:gd name="T35" fmla="*/ 28 h 266"/>
                <a:gd name="T36" fmla="*/ 4 w 131"/>
                <a:gd name="T37" fmla="*/ 28 h 266"/>
                <a:gd name="T38" fmla="*/ 4 w 131"/>
                <a:gd name="T39" fmla="*/ 28 h 266"/>
                <a:gd name="T40" fmla="*/ 4 w 131"/>
                <a:gd name="T41" fmla="*/ 27 h 266"/>
                <a:gd name="T42" fmla="*/ 4 w 131"/>
                <a:gd name="T43" fmla="*/ 26 h 266"/>
                <a:gd name="T44" fmla="*/ 5 w 131"/>
                <a:gd name="T45" fmla="*/ 25 h 266"/>
                <a:gd name="T46" fmla="*/ 6 w 131"/>
                <a:gd name="T47" fmla="*/ 24 h 266"/>
                <a:gd name="T48" fmla="*/ 6 w 131"/>
                <a:gd name="T49" fmla="*/ 23 h 266"/>
                <a:gd name="T50" fmla="*/ 6 w 131"/>
                <a:gd name="T51" fmla="*/ 22 h 266"/>
                <a:gd name="T52" fmla="*/ 6 w 131"/>
                <a:gd name="T53" fmla="*/ 22 h 266"/>
                <a:gd name="T54" fmla="*/ 5 w 131"/>
                <a:gd name="T55" fmla="*/ 21 h 266"/>
                <a:gd name="T56" fmla="*/ 3 w 131"/>
                <a:gd name="T57" fmla="*/ 21 h 266"/>
                <a:gd name="T58" fmla="*/ 3 w 131"/>
                <a:gd name="T59" fmla="*/ 21 h 266"/>
                <a:gd name="T60" fmla="*/ 2 w 131"/>
                <a:gd name="T61" fmla="*/ 21 h 266"/>
                <a:gd name="T62" fmla="*/ 2 w 131"/>
                <a:gd name="T63" fmla="*/ 21 h 266"/>
                <a:gd name="T64" fmla="*/ 0 w 131"/>
                <a:gd name="T65" fmla="*/ 19 h 266"/>
                <a:gd name="T66" fmla="*/ 2 w 131"/>
                <a:gd name="T67" fmla="*/ 12 h 266"/>
                <a:gd name="T68" fmla="*/ 6 w 131"/>
                <a:gd name="T69" fmla="*/ 6 h 266"/>
                <a:gd name="T70" fmla="*/ 12 w 131"/>
                <a:gd name="T71" fmla="*/ 2 h 266"/>
                <a:gd name="T72" fmla="*/ 15 w 131"/>
                <a:gd name="T73" fmla="*/ 1 h 266"/>
                <a:gd name="T74" fmla="*/ 17 w 131"/>
                <a:gd name="T75" fmla="*/ 0 h 266"/>
                <a:gd name="T76" fmla="*/ 16 w 131"/>
                <a:gd name="T77" fmla="*/ 2 h 266"/>
                <a:gd name="T78" fmla="*/ 14 w 131"/>
                <a:gd name="T79" fmla="*/ 5 h 266"/>
                <a:gd name="T80" fmla="*/ 14 w 131"/>
                <a:gd name="T81" fmla="*/ 9 h 266"/>
                <a:gd name="T82" fmla="*/ 15 w 131"/>
                <a:gd name="T83" fmla="*/ 12 h 266"/>
                <a:gd name="T84" fmla="*/ 16 w 131"/>
                <a:gd name="T85" fmla="*/ 15 h 266"/>
                <a:gd name="T86" fmla="*/ 16 w 131"/>
                <a:gd name="T87" fmla="*/ 18 h 266"/>
                <a:gd name="T88" fmla="*/ 17 w 131"/>
                <a:gd name="T89" fmla="*/ 21 h 266"/>
                <a:gd name="T90" fmla="*/ 16 w 131"/>
                <a:gd name="T91" fmla="*/ 24 h 266"/>
                <a:gd name="T92" fmla="*/ 15 w 131"/>
                <a:gd name="T93" fmla="*/ 28 h 266"/>
                <a:gd name="T94" fmla="*/ 12 w 131"/>
                <a:gd name="T95" fmla="*/ 33 h 2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1"/>
                <a:gd name="T145" fmla="*/ 0 h 266"/>
                <a:gd name="T146" fmla="*/ 131 w 131"/>
                <a:gd name="T147" fmla="*/ 266 h 2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1" h="266">
                  <a:moveTo>
                    <a:pt x="74" y="266"/>
                  </a:moveTo>
                  <a:lnTo>
                    <a:pt x="71" y="263"/>
                  </a:lnTo>
                  <a:lnTo>
                    <a:pt x="68" y="257"/>
                  </a:lnTo>
                  <a:lnTo>
                    <a:pt x="62" y="254"/>
                  </a:lnTo>
                  <a:lnTo>
                    <a:pt x="54" y="254"/>
                  </a:lnTo>
                  <a:lnTo>
                    <a:pt x="49" y="255"/>
                  </a:lnTo>
                  <a:lnTo>
                    <a:pt x="45" y="254"/>
                  </a:lnTo>
                  <a:lnTo>
                    <a:pt x="41" y="250"/>
                  </a:lnTo>
                  <a:lnTo>
                    <a:pt x="39" y="248"/>
                  </a:lnTo>
                  <a:lnTo>
                    <a:pt x="44" y="243"/>
                  </a:lnTo>
                  <a:lnTo>
                    <a:pt x="47" y="239"/>
                  </a:lnTo>
                  <a:lnTo>
                    <a:pt x="52" y="235"/>
                  </a:lnTo>
                  <a:lnTo>
                    <a:pt x="55" y="232"/>
                  </a:lnTo>
                  <a:lnTo>
                    <a:pt x="64" y="233"/>
                  </a:lnTo>
                  <a:lnTo>
                    <a:pt x="71" y="231"/>
                  </a:lnTo>
                  <a:lnTo>
                    <a:pt x="76" y="228"/>
                  </a:lnTo>
                  <a:lnTo>
                    <a:pt x="79" y="224"/>
                  </a:lnTo>
                  <a:lnTo>
                    <a:pt x="80" y="221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2" y="212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78" y="205"/>
                  </a:lnTo>
                  <a:lnTo>
                    <a:pt x="77" y="203"/>
                  </a:lnTo>
                  <a:lnTo>
                    <a:pt x="72" y="200"/>
                  </a:lnTo>
                  <a:lnTo>
                    <a:pt x="65" y="198"/>
                  </a:lnTo>
                  <a:lnTo>
                    <a:pt x="57" y="200"/>
                  </a:lnTo>
                  <a:lnTo>
                    <a:pt x="52" y="202"/>
                  </a:lnTo>
                  <a:lnTo>
                    <a:pt x="48" y="205"/>
                  </a:lnTo>
                  <a:lnTo>
                    <a:pt x="48" y="209"/>
                  </a:lnTo>
                  <a:lnTo>
                    <a:pt x="48" y="213"/>
                  </a:lnTo>
                  <a:lnTo>
                    <a:pt x="48" y="217"/>
                  </a:lnTo>
                  <a:lnTo>
                    <a:pt x="44" y="221"/>
                  </a:lnTo>
                  <a:lnTo>
                    <a:pt x="39" y="225"/>
                  </a:lnTo>
                  <a:lnTo>
                    <a:pt x="34" y="228"/>
                  </a:lnTo>
                  <a:lnTo>
                    <a:pt x="32" y="231"/>
                  </a:lnTo>
                  <a:lnTo>
                    <a:pt x="30" y="230"/>
                  </a:lnTo>
                  <a:lnTo>
                    <a:pt x="29" y="227"/>
                  </a:lnTo>
                  <a:lnTo>
                    <a:pt x="26" y="226"/>
                  </a:lnTo>
                  <a:lnTo>
                    <a:pt x="24" y="225"/>
                  </a:lnTo>
                  <a:lnTo>
                    <a:pt x="26" y="220"/>
                  </a:lnTo>
                  <a:lnTo>
                    <a:pt x="29" y="215"/>
                  </a:lnTo>
                  <a:lnTo>
                    <a:pt x="30" y="209"/>
                  </a:lnTo>
                  <a:lnTo>
                    <a:pt x="31" y="205"/>
                  </a:lnTo>
                  <a:lnTo>
                    <a:pt x="36" y="202"/>
                  </a:lnTo>
                  <a:lnTo>
                    <a:pt x="39" y="198"/>
                  </a:lnTo>
                  <a:lnTo>
                    <a:pt x="42" y="193"/>
                  </a:lnTo>
                  <a:lnTo>
                    <a:pt x="44" y="188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4" y="182"/>
                  </a:lnTo>
                  <a:lnTo>
                    <a:pt x="41" y="178"/>
                  </a:lnTo>
                  <a:lnTo>
                    <a:pt x="38" y="174"/>
                  </a:lnTo>
                  <a:lnTo>
                    <a:pt x="34" y="172"/>
                  </a:lnTo>
                  <a:lnTo>
                    <a:pt x="27" y="170"/>
                  </a:lnTo>
                  <a:lnTo>
                    <a:pt x="24" y="168"/>
                  </a:lnTo>
                  <a:lnTo>
                    <a:pt x="22" y="168"/>
                  </a:lnTo>
                  <a:lnTo>
                    <a:pt x="18" y="170"/>
                  </a:lnTo>
                  <a:lnTo>
                    <a:pt x="16" y="171"/>
                  </a:lnTo>
                  <a:lnTo>
                    <a:pt x="14" y="172"/>
                  </a:lnTo>
                  <a:lnTo>
                    <a:pt x="11" y="174"/>
                  </a:lnTo>
                  <a:lnTo>
                    <a:pt x="9" y="175"/>
                  </a:lnTo>
                  <a:lnTo>
                    <a:pt x="7" y="178"/>
                  </a:lnTo>
                  <a:lnTo>
                    <a:pt x="0" y="152"/>
                  </a:lnTo>
                  <a:lnTo>
                    <a:pt x="2" y="127"/>
                  </a:lnTo>
                  <a:lnTo>
                    <a:pt x="12" y="100"/>
                  </a:lnTo>
                  <a:lnTo>
                    <a:pt x="29" y="76"/>
                  </a:lnTo>
                  <a:lnTo>
                    <a:pt x="48" y="53"/>
                  </a:lnTo>
                  <a:lnTo>
                    <a:pt x="70" y="34"/>
                  </a:lnTo>
                  <a:lnTo>
                    <a:pt x="92" y="19"/>
                  </a:lnTo>
                  <a:lnTo>
                    <a:pt x="113" y="8"/>
                  </a:lnTo>
                  <a:lnTo>
                    <a:pt x="118" y="6"/>
                  </a:lnTo>
                  <a:lnTo>
                    <a:pt x="126" y="1"/>
                  </a:lnTo>
                  <a:lnTo>
                    <a:pt x="131" y="0"/>
                  </a:lnTo>
                  <a:lnTo>
                    <a:pt x="129" y="6"/>
                  </a:lnTo>
                  <a:lnTo>
                    <a:pt x="121" y="17"/>
                  </a:lnTo>
                  <a:lnTo>
                    <a:pt x="113" y="31"/>
                  </a:lnTo>
                  <a:lnTo>
                    <a:pt x="108" y="47"/>
                  </a:lnTo>
                  <a:lnTo>
                    <a:pt x="107" y="64"/>
                  </a:lnTo>
                  <a:lnTo>
                    <a:pt x="108" y="73"/>
                  </a:lnTo>
                  <a:lnTo>
                    <a:pt x="112" y="84"/>
                  </a:lnTo>
                  <a:lnTo>
                    <a:pt x="115" y="98"/>
                  </a:lnTo>
                  <a:lnTo>
                    <a:pt x="120" y="113"/>
                  </a:lnTo>
                  <a:lnTo>
                    <a:pt x="123" y="126"/>
                  </a:lnTo>
                  <a:lnTo>
                    <a:pt x="126" y="138"/>
                  </a:lnTo>
                  <a:lnTo>
                    <a:pt x="128" y="149"/>
                  </a:lnTo>
                  <a:lnTo>
                    <a:pt x="129" y="158"/>
                  </a:lnTo>
                  <a:lnTo>
                    <a:pt x="129" y="168"/>
                  </a:lnTo>
                  <a:lnTo>
                    <a:pt x="128" y="181"/>
                  </a:lnTo>
                  <a:lnTo>
                    <a:pt x="125" y="197"/>
                  </a:lnTo>
                  <a:lnTo>
                    <a:pt x="122" y="213"/>
                  </a:lnTo>
                  <a:lnTo>
                    <a:pt x="115" y="230"/>
                  </a:lnTo>
                  <a:lnTo>
                    <a:pt x="106" y="246"/>
                  </a:lnTo>
                  <a:lnTo>
                    <a:pt x="92" y="257"/>
                  </a:lnTo>
                  <a:lnTo>
                    <a:pt x="74" y="266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311"/>
            <p:cNvSpPr>
              <a:spLocks/>
            </p:cNvSpPr>
            <p:nvPr/>
          </p:nvSpPr>
          <p:spPr bwMode="auto">
            <a:xfrm>
              <a:off x="7" y="284"/>
              <a:ext cx="320" cy="224"/>
            </a:xfrm>
            <a:custGeom>
              <a:avLst/>
              <a:gdLst>
                <a:gd name="T0" fmla="*/ 37 w 640"/>
                <a:gd name="T1" fmla="*/ 47 h 450"/>
                <a:gd name="T2" fmla="*/ 33 w 640"/>
                <a:gd name="T3" fmla="*/ 55 h 450"/>
                <a:gd name="T4" fmla="*/ 28 w 640"/>
                <a:gd name="T5" fmla="*/ 48 h 450"/>
                <a:gd name="T6" fmla="*/ 24 w 640"/>
                <a:gd name="T7" fmla="*/ 44 h 450"/>
                <a:gd name="T8" fmla="*/ 22 w 640"/>
                <a:gd name="T9" fmla="*/ 32 h 450"/>
                <a:gd name="T10" fmla="*/ 25 w 640"/>
                <a:gd name="T11" fmla="*/ 26 h 450"/>
                <a:gd name="T12" fmla="*/ 28 w 640"/>
                <a:gd name="T13" fmla="*/ 20 h 450"/>
                <a:gd name="T14" fmla="*/ 26 w 640"/>
                <a:gd name="T15" fmla="*/ 21 h 450"/>
                <a:gd name="T16" fmla="*/ 24 w 640"/>
                <a:gd name="T17" fmla="*/ 27 h 450"/>
                <a:gd name="T18" fmla="*/ 17 w 640"/>
                <a:gd name="T19" fmla="*/ 33 h 450"/>
                <a:gd name="T20" fmla="*/ 10 w 640"/>
                <a:gd name="T21" fmla="*/ 34 h 450"/>
                <a:gd name="T22" fmla="*/ 6 w 640"/>
                <a:gd name="T23" fmla="*/ 32 h 450"/>
                <a:gd name="T24" fmla="*/ 0 w 640"/>
                <a:gd name="T25" fmla="*/ 29 h 450"/>
                <a:gd name="T26" fmla="*/ 5 w 640"/>
                <a:gd name="T27" fmla="*/ 28 h 450"/>
                <a:gd name="T28" fmla="*/ 10 w 640"/>
                <a:gd name="T29" fmla="*/ 22 h 450"/>
                <a:gd name="T30" fmla="*/ 18 w 640"/>
                <a:gd name="T31" fmla="*/ 17 h 450"/>
                <a:gd name="T32" fmla="*/ 23 w 640"/>
                <a:gd name="T33" fmla="*/ 17 h 450"/>
                <a:gd name="T34" fmla="*/ 24 w 640"/>
                <a:gd name="T35" fmla="*/ 17 h 450"/>
                <a:gd name="T36" fmla="*/ 23 w 640"/>
                <a:gd name="T37" fmla="*/ 20 h 450"/>
                <a:gd name="T38" fmla="*/ 24 w 640"/>
                <a:gd name="T39" fmla="*/ 21 h 450"/>
                <a:gd name="T40" fmla="*/ 26 w 640"/>
                <a:gd name="T41" fmla="*/ 20 h 450"/>
                <a:gd name="T42" fmla="*/ 26 w 640"/>
                <a:gd name="T43" fmla="*/ 17 h 450"/>
                <a:gd name="T44" fmla="*/ 27 w 640"/>
                <a:gd name="T45" fmla="*/ 17 h 450"/>
                <a:gd name="T46" fmla="*/ 29 w 640"/>
                <a:gd name="T47" fmla="*/ 19 h 450"/>
                <a:gd name="T48" fmla="*/ 33 w 640"/>
                <a:gd name="T49" fmla="*/ 19 h 450"/>
                <a:gd name="T50" fmla="*/ 36 w 640"/>
                <a:gd name="T51" fmla="*/ 17 h 450"/>
                <a:gd name="T52" fmla="*/ 39 w 640"/>
                <a:gd name="T53" fmla="*/ 16 h 450"/>
                <a:gd name="T54" fmla="*/ 42 w 640"/>
                <a:gd name="T55" fmla="*/ 11 h 450"/>
                <a:gd name="T56" fmla="*/ 52 w 640"/>
                <a:gd name="T57" fmla="*/ 0 h 450"/>
                <a:gd name="T58" fmla="*/ 59 w 640"/>
                <a:gd name="T59" fmla="*/ 0 h 450"/>
                <a:gd name="T60" fmla="*/ 66 w 640"/>
                <a:gd name="T61" fmla="*/ 1 h 450"/>
                <a:gd name="T62" fmla="*/ 73 w 640"/>
                <a:gd name="T63" fmla="*/ 3 h 450"/>
                <a:gd name="T64" fmla="*/ 79 w 640"/>
                <a:gd name="T65" fmla="*/ 3 h 450"/>
                <a:gd name="T66" fmla="*/ 78 w 640"/>
                <a:gd name="T67" fmla="*/ 7 h 450"/>
                <a:gd name="T68" fmla="*/ 70 w 640"/>
                <a:gd name="T69" fmla="*/ 17 h 450"/>
                <a:gd name="T70" fmla="*/ 61 w 640"/>
                <a:gd name="T71" fmla="*/ 21 h 450"/>
                <a:gd name="T72" fmla="*/ 53 w 640"/>
                <a:gd name="T73" fmla="*/ 23 h 450"/>
                <a:gd name="T74" fmla="*/ 45 w 640"/>
                <a:gd name="T75" fmla="*/ 21 h 450"/>
                <a:gd name="T76" fmla="*/ 41 w 640"/>
                <a:gd name="T77" fmla="*/ 18 h 450"/>
                <a:gd name="T78" fmla="*/ 39 w 640"/>
                <a:gd name="T79" fmla="*/ 18 h 450"/>
                <a:gd name="T80" fmla="*/ 36 w 640"/>
                <a:gd name="T81" fmla="*/ 18 h 450"/>
                <a:gd name="T82" fmla="*/ 36 w 640"/>
                <a:gd name="T83" fmla="*/ 20 h 450"/>
                <a:gd name="T84" fmla="*/ 40 w 640"/>
                <a:gd name="T85" fmla="*/ 20 h 450"/>
                <a:gd name="T86" fmla="*/ 43 w 640"/>
                <a:gd name="T87" fmla="*/ 19 h 450"/>
                <a:gd name="T88" fmla="*/ 51 w 640"/>
                <a:gd name="T89" fmla="*/ 22 h 450"/>
                <a:gd name="T90" fmla="*/ 58 w 640"/>
                <a:gd name="T91" fmla="*/ 30 h 450"/>
                <a:gd name="T92" fmla="*/ 60 w 640"/>
                <a:gd name="T93" fmla="*/ 40 h 450"/>
                <a:gd name="T94" fmla="*/ 56 w 640"/>
                <a:gd name="T95" fmla="*/ 40 h 450"/>
                <a:gd name="T96" fmla="*/ 46 w 640"/>
                <a:gd name="T97" fmla="*/ 38 h 450"/>
                <a:gd name="T98" fmla="*/ 40 w 640"/>
                <a:gd name="T99" fmla="*/ 36 h 450"/>
                <a:gd name="T100" fmla="*/ 37 w 640"/>
                <a:gd name="T101" fmla="*/ 29 h 450"/>
                <a:gd name="T102" fmla="*/ 35 w 640"/>
                <a:gd name="T103" fmla="*/ 22 h 450"/>
                <a:gd name="T104" fmla="*/ 31 w 640"/>
                <a:gd name="T105" fmla="*/ 20 h 450"/>
                <a:gd name="T106" fmla="*/ 29 w 640"/>
                <a:gd name="T107" fmla="*/ 20 h 450"/>
                <a:gd name="T108" fmla="*/ 31 w 640"/>
                <a:gd name="T109" fmla="*/ 24 h 450"/>
                <a:gd name="T110" fmla="*/ 38 w 640"/>
                <a:gd name="T111" fmla="*/ 30 h 4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0"/>
                <a:gd name="T169" fmla="*/ 0 h 450"/>
                <a:gd name="T170" fmla="*/ 640 w 640"/>
                <a:gd name="T171" fmla="*/ 450 h 4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0" h="450">
                  <a:moveTo>
                    <a:pt x="305" y="265"/>
                  </a:moveTo>
                  <a:lnTo>
                    <a:pt x="311" y="298"/>
                  </a:lnTo>
                  <a:lnTo>
                    <a:pt x="311" y="330"/>
                  </a:lnTo>
                  <a:lnTo>
                    <a:pt x="306" y="361"/>
                  </a:lnTo>
                  <a:lnTo>
                    <a:pt x="296" y="384"/>
                  </a:lnTo>
                  <a:lnTo>
                    <a:pt x="284" y="401"/>
                  </a:lnTo>
                  <a:lnTo>
                    <a:pt x="275" y="416"/>
                  </a:lnTo>
                  <a:lnTo>
                    <a:pt x="268" y="433"/>
                  </a:lnTo>
                  <a:lnTo>
                    <a:pt x="262" y="450"/>
                  </a:lnTo>
                  <a:lnTo>
                    <a:pt x="261" y="444"/>
                  </a:lnTo>
                  <a:lnTo>
                    <a:pt x="258" y="435"/>
                  </a:lnTo>
                  <a:lnTo>
                    <a:pt x="253" y="425"/>
                  </a:lnTo>
                  <a:lnTo>
                    <a:pt x="246" y="414"/>
                  </a:lnTo>
                  <a:lnTo>
                    <a:pt x="239" y="403"/>
                  </a:lnTo>
                  <a:lnTo>
                    <a:pt x="231" y="392"/>
                  </a:lnTo>
                  <a:lnTo>
                    <a:pt x="223" y="382"/>
                  </a:lnTo>
                  <a:lnTo>
                    <a:pt x="215" y="375"/>
                  </a:lnTo>
                  <a:lnTo>
                    <a:pt x="207" y="368"/>
                  </a:lnTo>
                  <a:lnTo>
                    <a:pt x="200" y="360"/>
                  </a:lnTo>
                  <a:lnTo>
                    <a:pt x="194" y="353"/>
                  </a:lnTo>
                  <a:lnTo>
                    <a:pt x="190" y="345"/>
                  </a:lnTo>
                  <a:lnTo>
                    <a:pt x="181" y="320"/>
                  </a:lnTo>
                  <a:lnTo>
                    <a:pt x="178" y="295"/>
                  </a:lnTo>
                  <a:lnTo>
                    <a:pt x="179" y="273"/>
                  </a:lnTo>
                  <a:lnTo>
                    <a:pt x="182" y="257"/>
                  </a:lnTo>
                  <a:lnTo>
                    <a:pt x="184" y="248"/>
                  </a:lnTo>
                  <a:lnTo>
                    <a:pt x="189" y="239"/>
                  </a:lnTo>
                  <a:lnTo>
                    <a:pt x="194" y="231"/>
                  </a:lnTo>
                  <a:lnTo>
                    <a:pt x="201" y="222"/>
                  </a:lnTo>
                  <a:lnTo>
                    <a:pt x="207" y="212"/>
                  </a:lnTo>
                  <a:lnTo>
                    <a:pt x="214" y="202"/>
                  </a:lnTo>
                  <a:lnTo>
                    <a:pt x="221" y="192"/>
                  </a:lnTo>
                  <a:lnTo>
                    <a:pt x="227" y="181"/>
                  </a:lnTo>
                  <a:lnTo>
                    <a:pt x="229" y="174"/>
                  </a:lnTo>
                  <a:lnTo>
                    <a:pt x="229" y="167"/>
                  </a:lnTo>
                  <a:lnTo>
                    <a:pt x="228" y="162"/>
                  </a:lnTo>
                  <a:lnTo>
                    <a:pt x="226" y="160"/>
                  </a:lnTo>
                  <a:lnTo>
                    <a:pt x="221" y="164"/>
                  </a:lnTo>
                  <a:lnTo>
                    <a:pt x="217" y="169"/>
                  </a:lnTo>
                  <a:lnTo>
                    <a:pt x="215" y="175"/>
                  </a:lnTo>
                  <a:lnTo>
                    <a:pt x="213" y="181"/>
                  </a:lnTo>
                  <a:lnTo>
                    <a:pt x="211" y="192"/>
                  </a:lnTo>
                  <a:lnTo>
                    <a:pt x="207" y="201"/>
                  </a:lnTo>
                  <a:lnTo>
                    <a:pt x="203" y="209"/>
                  </a:lnTo>
                  <a:lnTo>
                    <a:pt x="198" y="217"/>
                  </a:lnTo>
                  <a:lnTo>
                    <a:pt x="188" y="232"/>
                  </a:lnTo>
                  <a:lnTo>
                    <a:pt x="175" y="245"/>
                  </a:lnTo>
                  <a:lnTo>
                    <a:pt x="161" y="256"/>
                  </a:lnTo>
                  <a:lnTo>
                    <a:pt x="146" y="264"/>
                  </a:lnTo>
                  <a:lnTo>
                    <a:pt x="131" y="270"/>
                  </a:lnTo>
                  <a:lnTo>
                    <a:pt x="116" y="275"/>
                  </a:lnTo>
                  <a:lnTo>
                    <a:pt x="102" y="276"/>
                  </a:lnTo>
                  <a:lnTo>
                    <a:pt x="88" y="276"/>
                  </a:lnTo>
                  <a:lnTo>
                    <a:pt x="84" y="276"/>
                  </a:lnTo>
                  <a:lnTo>
                    <a:pt x="80" y="275"/>
                  </a:lnTo>
                  <a:lnTo>
                    <a:pt x="76" y="273"/>
                  </a:lnTo>
                  <a:lnTo>
                    <a:pt x="72" y="272"/>
                  </a:lnTo>
                  <a:lnTo>
                    <a:pt x="64" y="270"/>
                  </a:lnTo>
                  <a:lnTo>
                    <a:pt x="56" y="267"/>
                  </a:lnTo>
                  <a:lnTo>
                    <a:pt x="48" y="262"/>
                  </a:lnTo>
                  <a:lnTo>
                    <a:pt x="40" y="258"/>
                  </a:lnTo>
                  <a:lnTo>
                    <a:pt x="31" y="254"/>
                  </a:lnTo>
                  <a:lnTo>
                    <a:pt x="22" y="249"/>
                  </a:lnTo>
                  <a:lnTo>
                    <a:pt x="11" y="245"/>
                  </a:lnTo>
                  <a:lnTo>
                    <a:pt x="0" y="240"/>
                  </a:lnTo>
                  <a:lnTo>
                    <a:pt x="7" y="238"/>
                  </a:lnTo>
                  <a:lnTo>
                    <a:pt x="14" y="235"/>
                  </a:lnTo>
                  <a:lnTo>
                    <a:pt x="23" y="233"/>
                  </a:lnTo>
                  <a:lnTo>
                    <a:pt x="32" y="230"/>
                  </a:lnTo>
                  <a:lnTo>
                    <a:pt x="40" y="226"/>
                  </a:lnTo>
                  <a:lnTo>
                    <a:pt x="48" y="220"/>
                  </a:lnTo>
                  <a:lnTo>
                    <a:pt x="55" y="215"/>
                  </a:lnTo>
                  <a:lnTo>
                    <a:pt x="60" y="207"/>
                  </a:lnTo>
                  <a:lnTo>
                    <a:pt x="65" y="195"/>
                  </a:lnTo>
                  <a:lnTo>
                    <a:pt x="75" y="182"/>
                  </a:lnTo>
                  <a:lnTo>
                    <a:pt x="85" y="170"/>
                  </a:lnTo>
                  <a:lnTo>
                    <a:pt x="99" y="157"/>
                  </a:lnTo>
                  <a:lnTo>
                    <a:pt x="113" y="148"/>
                  </a:lnTo>
                  <a:lnTo>
                    <a:pt x="128" y="141"/>
                  </a:lnTo>
                  <a:lnTo>
                    <a:pt x="144" y="137"/>
                  </a:lnTo>
                  <a:lnTo>
                    <a:pt x="161" y="140"/>
                  </a:lnTo>
                  <a:lnTo>
                    <a:pt x="168" y="143"/>
                  </a:lnTo>
                  <a:lnTo>
                    <a:pt x="176" y="144"/>
                  </a:lnTo>
                  <a:lnTo>
                    <a:pt x="183" y="143"/>
                  </a:lnTo>
                  <a:lnTo>
                    <a:pt x="188" y="140"/>
                  </a:lnTo>
                  <a:lnTo>
                    <a:pt x="191" y="136"/>
                  </a:lnTo>
                  <a:lnTo>
                    <a:pt x="194" y="136"/>
                  </a:lnTo>
                  <a:lnTo>
                    <a:pt x="198" y="137"/>
                  </a:lnTo>
                  <a:lnTo>
                    <a:pt x="201" y="139"/>
                  </a:lnTo>
                  <a:lnTo>
                    <a:pt x="196" y="143"/>
                  </a:lnTo>
                  <a:lnTo>
                    <a:pt x="190" y="150"/>
                  </a:lnTo>
                  <a:lnTo>
                    <a:pt x="186" y="157"/>
                  </a:lnTo>
                  <a:lnTo>
                    <a:pt x="185" y="164"/>
                  </a:lnTo>
                  <a:lnTo>
                    <a:pt x="185" y="165"/>
                  </a:lnTo>
                  <a:lnTo>
                    <a:pt x="186" y="166"/>
                  </a:lnTo>
                  <a:lnTo>
                    <a:pt x="186" y="169"/>
                  </a:lnTo>
                  <a:lnTo>
                    <a:pt x="188" y="170"/>
                  </a:lnTo>
                  <a:lnTo>
                    <a:pt x="189" y="171"/>
                  </a:lnTo>
                  <a:lnTo>
                    <a:pt x="190" y="171"/>
                  </a:lnTo>
                  <a:lnTo>
                    <a:pt x="192" y="172"/>
                  </a:lnTo>
                  <a:lnTo>
                    <a:pt x="193" y="173"/>
                  </a:lnTo>
                  <a:lnTo>
                    <a:pt x="199" y="174"/>
                  </a:lnTo>
                  <a:lnTo>
                    <a:pt x="205" y="173"/>
                  </a:lnTo>
                  <a:lnTo>
                    <a:pt x="211" y="170"/>
                  </a:lnTo>
                  <a:lnTo>
                    <a:pt x="214" y="166"/>
                  </a:lnTo>
                  <a:lnTo>
                    <a:pt x="217" y="160"/>
                  </a:lnTo>
                  <a:lnTo>
                    <a:pt x="217" y="154"/>
                  </a:lnTo>
                  <a:lnTo>
                    <a:pt x="216" y="147"/>
                  </a:lnTo>
                  <a:lnTo>
                    <a:pt x="214" y="142"/>
                  </a:lnTo>
                  <a:lnTo>
                    <a:pt x="212" y="139"/>
                  </a:lnTo>
                  <a:lnTo>
                    <a:pt x="212" y="136"/>
                  </a:lnTo>
                  <a:lnTo>
                    <a:pt x="213" y="135"/>
                  </a:lnTo>
                  <a:lnTo>
                    <a:pt x="215" y="134"/>
                  </a:lnTo>
                  <a:lnTo>
                    <a:pt x="217" y="134"/>
                  </a:lnTo>
                  <a:lnTo>
                    <a:pt x="219" y="137"/>
                  </a:lnTo>
                  <a:lnTo>
                    <a:pt x="220" y="141"/>
                  </a:lnTo>
                  <a:lnTo>
                    <a:pt x="221" y="144"/>
                  </a:lnTo>
                  <a:lnTo>
                    <a:pt x="222" y="149"/>
                  </a:lnTo>
                  <a:lnTo>
                    <a:pt x="227" y="154"/>
                  </a:lnTo>
                  <a:lnTo>
                    <a:pt x="232" y="155"/>
                  </a:lnTo>
                  <a:lnTo>
                    <a:pt x="242" y="150"/>
                  </a:lnTo>
                  <a:lnTo>
                    <a:pt x="245" y="154"/>
                  </a:lnTo>
                  <a:lnTo>
                    <a:pt x="250" y="156"/>
                  </a:lnTo>
                  <a:lnTo>
                    <a:pt x="255" y="158"/>
                  </a:lnTo>
                  <a:lnTo>
                    <a:pt x="261" y="158"/>
                  </a:lnTo>
                  <a:lnTo>
                    <a:pt x="266" y="157"/>
                  </a:lnTo>
                  <a:lnTo>
                    <a:pt x="272" y="154"/>
                  </a:lnTo>
                  <a:lnTo>
                    <a:pt x="276" y="149"/>
                  </a:lnTo>
                  <a:lnTo>
                    <a:pt x="280" y="141"/>
                  </a:lnTo>
                  <a:lnTo>
                    <a:pt x="283" y="140"/>
                  </a:lnTo>
                  <a:lnTo>
                    <a:pt x="287" y="139"/>
                  </a:lnTo>
                  <a:lnTo>
                    <a:pt x="291" y="136"/>
                  </a:lnTo>
                  <a:lnTo>
                    <a:pt x="297" y="135"/>
                  </a:lnTo>
                  <a:lnTo>
                    <a:pt x="302" y="134"/>
                  </a:lnTo>
                  <a:lnTo>
                    <a:pt x="307" y="133"/>
                  </a:lnTo>
                  <a:lnTo>
                    <a:pt x="313" y="132"/>
                  </a:lnTo>
                  <a:lnTo>
                    <a:pt x="319" y="131"/>
                  </a:lnTo>
                  <a:lnTo>
                    <a:pt x="328" y="125"/>
                  </a:lnTo>
                  <a:lnTo>
                    <a:pt x="336" y="113"/>
                  </a:lnTo>
                  <a:lnTo>
                    <a:pt x="343" y="95"/>
                  </a:lnTo>
                  <a:lnTo>
                    <a:pt x="351" y="72"/>
                  </a:lnTo>
                  <a:lnTo>
                    <a:pt x="364" y="46"/>
                  </a:lnTo>
                  <a:lnTo>
                    <a:pt x="381" y="27"/>
                  </a:lnTo>
                  <a:lnTo>
                    <a:pt x="399" y="14"/>
                  </a:lnTo>
                  <a:lnTo>
                    <a:pt x="419" y="6"/>
                  </a:lnTo>
                  <a:lnTo>
                    <a:pt x="437" y="1"/>
                  </a:lnTo>
                  <a:lnTo>
                    <a:pt x="454" y="0"/>
                  </a:lnTo>
                  <a:lnTo>
                    <a:pt x="466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86" y="1"/>
                  </a:lnTo>
                  <a:lnTo>
                    <a:pt x="495" y="3"/>
                  </a:lnTo>
                  <a:lnTo>
                    <a:pt x="505" y="4"/>
                  </a:lnTo>
                  <a:lnTo>
                    <a:pt x="517" y="6"/>
                  </a:lnTo>
                  <a:lnTo>
                    <a:pt x="527" y="9"/>
                  </a:lnTo>
                  <a:lnTo>
                    <a:pt x="539" y="13"/>
                  </a:lnTo>
                  <a:lnTo>
                    <a:pt x="548" y="18"/>
                  </a:lnTo>
                  <a:lnTo>
                    <a:pt x="557" y="22"/>
                  </a:lnTo>
                  <a:lnTo>
                    <a:pt x="568" y="26"/>
                  </a:lnTo>
                  <a:lnTo>
                    <a:pt x="579" y="28"/>
                  </a:lnTo>
                  <a:lnTo>
                    <a:pt x="589" y="30"/>
                  </a:lnTo>
                  <a:lnTo>
                    <a:pt x="601" y="31"/>
                  </a:lnTo>
                  <a:lnTo>
                    <a:pt x="611" y="31"/>
                  </a:lnTo>
                  <a:lnTo>
                    <a:pt x="621" y="31"/>
                  </a:lnTo>
                  <a:lnTo>
                    <a:pt x="630" y="30"/>
                  </a:lnTo>
                  <a:lnTo>
                    <a:pt x="640" y="30"/>
                  </a:lnTo>
                  <a:lnTo>
                    <a:pt x="640" y="35"/>
                  </a:lnTo>
                  <a:lnTo>
                    <a:pt x="636" y="39"/>
                  </a:lnTo>
                  <a:lnTo>
                    <a:pt x="631" y="44"/>
                  </a:lnTo>
                  <a:lnTo>
                    <a:pt x="622" y="57"/>
                  </a:lnTo>
                  <a:lnTo>
                    <a:pt x="610" y="73"/>
                  </a:lnTo>
                  <a:lnTo>
                    <a:pt x="596" y="90"/>
                  </a:lnTo>
                  <a:lnTo>
                    <a:pt x="583" y="107"/>
                  </a:lnTo>
                  <a:lnTo>
                    <a:pt x="568" y="125"/>
                  </a:lnTo>
                  <a:lnTo>
                    <a:pt x="553" y="140"/>
                  </a:lnTo>
                  <a:lnTo>
                    <a:pt x="538" y="151"/>
                  </a:lnTo>
                  <a:lnTo>
                    <a:pt x="524" y="158"/>
                  </a:lnTo>
                  <a:lnTo>
                    <a:pt x="515" y="160"/>
                  </a:lnTo>
                  <a:lnTo>
                    <a:pt x="504" y="164"/>
                  </a:lnTo>
                  <a:lnTo>
                    <a:pt x="490" y="169"/>
                  </a:lnTo>
                  <a:lnTo>
                    <a:pt x="477" y="172"/>
                  </a:lnTo>
                  <a:lnTo>
                    <a:pt x="463" y="177"/>
                  </a:lnTo>
                  <a:lnTo>
                    <a:pt x="449" y="180"/>
                  </a:lnTo>
                  <a:lnTo>
                    <a:pt x="436" y="182"/>
                  </a:lnTo>
                  <a:lnTo>
                    <a:pt x="425" y="184"/>
                  </a:lnTo>
                  <a:lnTo>
                    <a:pt x="414" y="182"/>
                  </a:lnTo>
                  <a:lnTo>
                    <a:pt x="402" y="180"/>
                  </a:lnTo>
                  <a:lnTo>
                    <a:pt x="388" y="177"/>
                  </a:lnTo>
                  <a:lnTo>
                    <a:pt x="375" y="172"/>
                  </a:lnTo>
                  <a:lnTo>
                    <a:pt x="364" y="169"/>
                  </a:lnTo>
                  <a:lnTo>
                    <a:pt x="353" y="164"/>
                  </a:lnTo>
                  <a:lnTo>
                    <a:pt x="345" y="160"/>
                  </a:lnTo>
                  <a:lnTo>
                    <a:pt x="341" y="158"/>
                  </a:lnTo>
                  <a:lnTo>
                    <a:pt x="336" y="155"/>
                  </a:lnTo>
                  <a:lnTo>
                    <a:pt x="331" y="151"/>
                  </a:lnTo>
                  <a:lnTo>
                    <a:pt x="326" y="148"/>
                  </a:lnTo>
                  <a:lnTo>
                    <a:pt x="321" y="145"/>
                  </a:lnTo>
                  <a:lnTo>
                    <a:pt x="318" y="144"/>
                  </a:lnTo>
                  <a:lnTo>
                    <a:pt x="313" y="144"/>
                  </a:lnTo>
                  <a:lnTo>
                    <a:pt x="307" y="144"/>
                  </a:lnTo>
                  <a:lnTo>
                    <a:pt x="302" y="145"/>
                  </a:lnTo>
                  <a:lnTo>
                    <a:pt x="296" y="147"/>
                  </a:lnTo>
                  <a:lnTo>
                    <a:pt x="291" y="148"/>
                  </a:lnTo>
                  <a:lnTo>
                    <a:pt x="287" y="150"/>
                  </a:lnTo>
                  <a:lnTo>
                    <a:pt x="283" y="151"/>
                  </a:lnTo>
                  <a:lnTo>
                    <a:pt x="279" y="155"/>
                  </a:lnTo>
                  <a:lnTo>
                    <a:pt x="277" y="158"/>
                  </a:lnTo>
                  <a:lnTo>
                    <a:pt x="279" y="160"/>
                  </a:lnTo>
                  <a:lnTo>
                    <a:pt x="282" y="163"/>
                  </a:lnTo>
                  <a:lnTo>
                    <a:pt x="285" y="164"/>
                  </a:lnTo>
                  <a:lnTo>
                    <a:pt x="290" y="164"/>
                  </a:lnTo>
                  <a:lnTo>
                    <a:pt x="295" y="163"/>
                  </a:lnTo>
                  <a:lnTo>
                    <a:pt x="300" y="163"/>
                  </a:lnTo>
                  <a:lnTo>
                    <a:pt x="306" y="162"/>
                  </a:lnTo>
                  <a:lnTo>
                    <a:pt x="313" y="162"/>
                  </a:lnTo>
                  <a:lnTo>
                    <a:pt x="320" y="160"/>
                  </a:lnTo>
                  <a:lnTo>
                    <a:pt x="326" y="159"/>
                  </a:lnTo>
                  <a:lnTo>
                    <a:pt x="333" y="158"/>
                  </a:lnTo>
                  <a:lnTo>
                    <a:pt x="338" y="158"/>
                  </a:lnTo>
                  <a:lnTo>
                    <a:pt x="346" y="159"/>
                  </a:lnTo>
                  <a:lnTo>
                    <a:pt x="355" y="160"/>
                  </a:lnTo>
                  <a:lnTo>
                    <a:pt x="365" y="164"/>
                  </a:lnTo>
                  <a:lnTo>
                    <a:pt x="376" y="169"/>
                  </a:lnTo>
                  <a:lnTo>
                    <a:pt x="391" y="174"/>
                  </a:lnTo>
                  <a:lnTo>
                    <a:pt x="409" y="182"/>
                  </a:lnTo>
                  <a:lnTo>
                    <a:pt x="422" y="190"/>
                  </a:lnTo>
                  <a:lnTo>
                    <a:pt x="434" y="202"/>
                  </a:lnTo>
                  <a:lnTo>
                    <a:pt x="446" y="216"/>
                  </a:lnTo>
                  <a:lnTo>
                    <a:pt x="455" y="231"/>
                  </a:lnTo>
                  <a:lnTo>
                    <a:pt x="464" y="248"/>
                  </a:lnTo>
                  <a:lnTo>
                    <a:pt x="470" y="265"/>
                  </a:lnTo>
                  <a:lnTo>
                    <a:pt x="475" y="285"/>
                  </a:lnTo>
                  <a:lnTo>
                    <a:pt x="479" y="303"/>
                  </a:lnTo>
                  <a:lnTo>
                    <a:pt x="480" y="316"/>
                  </a:lnTo>
                  <a:lnTo>
                    <a:pt x="481" y="328"/>
                  </a:lnTo>
                  <a:lnTo>
                    <a:pt x="480" y="339"/>
                  </a:lnTo>
                  <a:lnTo>
                    <a:pt x="479" y="351"/>
                  </a:lnTo>
                  <a:lnTo>
                    <a:pt x="472" y="343"/>
                  </a:lnTo>
                  <a:lnTo>
                    <a:pt x="460" y="335"/>
                  </a:lnTo>
                  <a:lnTo>
                    <a:pt x="448" y="328"/>
                  </a:lnTo>
                  <a:lnTo>
                    <a:pt x="433" y="321"/>
                  </a:lnTo>
                  <a:lnTo>
                    <a:pt x="417" y="316"/>
                  </a:lnTo>
                  <a:lnTo>
                    <a:pt x="401" y="312"/>
                  </a:lnTo>
                  <a:lnTo>
                    <a:pt x="386" y="308"/>
                  </a:lnTo>
                  <a:lnTo>
                    <a:pt x="372" y="306"/>
                  </a:lnTo>
                  <a:lnTo>
                    <a:pt x="364" y="305"/>
                  </a:lnTo>
                  <a:lnTo>
                    <a:pt x="355" y="302"/>
                  </a:lnTo>
                  <a:lnTo>
                    <a:pt x="344" y="300"/>
                  </a:lnTo>
                  <a:lnTo>
                    <a:pt x="335" y="297"/>
                  </a:lnTo>
                  <a:lnTo>
                    <a:pt x="326" y="292"/>
                  </a:lnTo>
                  <a:lnTo>
                    <a:pt x="317" y="284"/>
                  </a:lnTo>
                  <a:lnTo>
                    <a:pt x="310" y="275"/>
                  </a:lnTo>
                  <a:lnTo>
                    <a:pt x="304" y="263"/>
                  </a:lnTo>
                  <a:lnTo>
                    <a:pt x="296" y="247"/>
                  </a:lnTo>
                  <a:lnTo>
                    <a:pt x="289" y="234"/>
                  </a:lnTo>
                  <a:lnTo>
                    <a:pt x="284" y="219"/>
                  </a:lnTo>
                  <a:lnTo>
                    <a:pt x="284" y="199"/>
                  </a:lnTo>
                  <a:lnTo>
                    <a:pt x="284" y="193"/>
                  </a:lnTo>
                  <a:lnTo>
                    <a:pt x="281" y="186"/>
                  </a:lnTo>
                  <a:lnTo>
                    <a:pt x="277" y="181"/>
                  </a:lnTo>
                  <a:lnTo>
                    <a:pt x="272" y="175"/>
                  </a:lnTo>
                  <a:lnTo>
                    <a:pt x="266" y="172"/>
                  </a:lnTo>
                  <a:lnTo>
                    <a:pt x="260" y="167"/>
                  </a:lnTo>
                  <a:lnTo>
                    <a:pt x="255" y="165"/>
                  </a:lnTo>
                  <a:lnTo>
                    <a:pt x="251" y="163"/>
                  </a:lnTo>
                  <a:lnTo>
                    <a:pt x="245" y="160"/>
                  </a:lnTo>
                  <a:lnTo>
                    <a:pt x="239" y="158"/>
                  </a:lnTo>
                  <a:lnTo>
                    <a:pt x="236" y="159"/>
                  </a:lnTo>
                  <a:lnTo>
                    <a:pt x="235" y="162"/>
                  </a:lnTo>
                  <a:lnTo>
                    <a:pt x="236" y="166"/>
                  </a:lnTo>
                  <a:lnTo>
                    <a:pt x="236" y="172"/>
                  </a:lnTo>
                  <a:lnTo>
                    <a:pt x="238" y="177"/>
                  </a:lnTo>
                  <a:lnTo>
                    <a:pt x="241" y="182"/>
                  </a:lnTo>
                  <a:lnTo>
                    <a:pt x="244" y="186"/>
                  </a:lnTo>
                  <a:lnTo>
                    <a:pt x="251" y="192"/>
                  </a:lnTo>
                  <a:lnTo>
                    <a:pt x="259" y="200"/>
                  </a:lnTo>
                  <a:lnTo>
                    <a:pt x="269" y="209"/>
                  </a:lnTo>
                  <a:lnTo>
                    <a:pt x="280" y="220"/>
                  </a:lnTo>
                  <a:lnTo>
                    <a:pt x="290" y="233"/>
                  </a:lnTo>
                  <a:lnTo>
                    <a:pt x="298" y="248"/>
                  </a:lnTo>
                  <a:lnTo>
                    <a:pt x="305" y="265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312"/>
            <p:cNvSpPr>
              <a:spLocks/>
            </p:cNvSpPr>
            <p:nvPr/>
          </p:nvSpPr>
          <p:spPr bwMode="auto">
            <a:xfrm>
              <a:off x="12" y="250"/>
              <a:ext cx="96" cy="98"/>
            </a:xfrm>
            <a:custGeom>
              <a:avLst/>
              <a:gdLst>
                <a:gd name="T0" fmla="*/ 18 w 193"/>
                <a:gd name="T1" fmla="*/ 24 h 196"/>
                <a:gd name="T2" fmla="*/ 19 w 193"/>
                <a:gd name="T3" fmla="*/ 23 h 196"/>
                <a:gd name="T4" fmla="*/ 20 w 193"/>
                <a:gd name="T5" fmla="*/ 22 h 196"/>
                <a:gd name="T6" fmla="*/ 21 w 193"/>
                <a:gd name="T7" fmla="*/ 23 h 196"/>
                <a:gd name="T8" fmla="*/ 21 w 193"/>
                <a:gd name="T9" fmla="*/ 23 h 196"/>
                <a:gd name="T10" fmla="*/ 22 w 193"/>
                <a:gd name="T11" fmla="*/ 24 h 196"/>
                <a:gd name="T12" fmla="*/ 23 w 193"/>
                <a:gd name="T13" fmla="*/ 24 h 196"/>
                <a:gd name="T14" fmla="*/ 24 w 193"/>
                <a:gd name="T15" fmla="*/ 24 h 196"/>
                <a:gd name="T16" fmla="*/ 23 w 193"/>
                <a:gd name="T17" fmla="*/ 23 h 196"/>
                <a:gd name="T18" fmla="*/ 22 w 193"/>
                <a:gd name="T19" fmla="*/ 22 h 196"/>
                <a:gd name="T20" fmla="*/ 21 w 193"/>
                <a:gd name="T21" fmla="*/ 22 h 196"/>
                <a:gd name="T22" fmla="*/ 20 w 193"/>
                <a:gd name="T23" fmla="*/ 22 h 196"/>
                <a:gd name="T24" fmla="*/ 19 w 193"/>
                <a:gd name="T25" fmla="*/ 21 h 196"/>
                <a:gd name="T26" fmla="*/ 19 w 193"/>
                <a:gd name="T27" fmla="*/ 20 h 196"/>
                <a:gd name="T28" fmla="*/ 19 w 193"/>
                <a:gd name="T29" fmla="*/ 19 h 196"/>
                <a:gd name="T30" fmla="*/ 20 w 193"/>
                <a:gd name="T31" fmla="*/ 19 h 196"/>
                <a:gd name="T32" fmla="*/ 20 w 193"/>
                <a:gd name="T33" fmla="*/ 18 h 196"/>
                <a:gd name="T34" fmla="*/ 21 w 193"/>
                <a:gd name="T35" fmla="*/ 18 h 196"/>
                <a:gd name="T36" fmla="*/ 22 w 193"/>
                <a:gd name="T37" fmla="*/ 14 h 196"/>
                <a:gd name="T38" fmla="*/ 22 w 193"/>
                <a:gd name="T39" fmla="*/ 11 h 196"/>
                <a:gd name="T40" fmla="*/ 18 w 193"/>
                <a:gd name="T41" fmla="*/ 6 h 196"/>
                <a:gd name="T42" fmla="*/ 13 w 193"/>
                <a:gd name="T43" fmla="*/ 3 h 196"/>
                <a:gd name="T44" fmla="*/ 8 w 193"/>
                <a:gd name="T45" fmla="*/ 3 h 196"/>
                <a:gd name="T46" fmla="*/ 5 w 193"/>
                <a:gd name="T47" fmla="*/ 2 h 196"/>
                <a:gd name="T48" fmla="*/ 2 w 193"/>
                <a:gd name="T49" fmla="*/ 1 h 196"/>
                <a:gd name="T50" fmla="*/ 0 w 193"/>
                <a:gd name="T51" fmla="*/ 1 h 196"/>
                <a:gd name="T52" fmla="*/ 0 w 193"/>
                <a:gd name="T53" fmla="*/ 2 h 196"/>
                <a:gd name="T54" fmla="*/ 2 w 193"/>
                <a:gd name="T55" fmla="*/ 5 h 196"/>
                <a:gd name="T56" fmla="*/ 3 w 193"/>
                <a:gd name="T57" fmla="*/ 7 h 196"/>
                <a:gd name="T58" fmla="*/ 4 w 193"/>
                <a:gd name="T59" fmla="*/ 11 h 196"/>
                <a:gd name="T60" fmla="*/ 5 w 193"/>
                <a:gd name="T61" fmla="*/ 13 h 196"/>
                <a:gd name="T62" fmla="*/ 6 w 193"/>
                <a:gd name="T63" fmla="*/ 18 h 196"/>
                <a:gd name="T64" fmla="*/ 9 w 193"/>
                <a:gd name="T65" fmla="*/ 22 h 196"/>
                <a:gd name="T66" fmla="*/ 14 w 193"/>
                <a:gd name="T67" fmla="*/ 25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3"/>
                <a:gd name="T103" fmla="*/ 0 h 196"/>
                <a:gd name="T104" fmla="*/ 193 w 193"/>
                <a:gd name="T105" fmla="*/ 196 h 1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3" h="196">
                  <a:moveTo>
                    <a:pt x="146" y="196"/>
                  </a:moveTo>
                  <a:lnTo>
                    <a:pt x="146" y="189"/>
                  </a:lnTo>
                  <a:lnTo>
                    <a:pt x="149" y="184"/>
                  </a:lnTo>
                  <a:lnTo>
                    <a:pt x="152" y="179"/>
                  </a:lnTo>
                  <a:lnTo>
                    <a:pt x="158" y="177"/>
                  </a:lnTo>
                  <a:lnTo>
                    <a:pt x="164" y="175"/>
                  </a:lnTo>
                  <a:lnTo>
                    <a:pt x="169" y="177"/>
                  </a:lnTo>
                  <a:lnTo>
                    <a:pt x="173" y="179"/>
                  </a:lnTo>
                  <a:lnTo>
                    <a:pt x="174" y="181"/>
                  </a:lnTo>
                  <a:lnTo>
                    <a:pt x="175" y="184"/>
                  </a:lnTo>
                  <a:lnTo>
                    <a:pt x="178" y="184"/>
                  </a:lnTo>
                  <a:lnTo>
                    <a:pt x="181" y="185"/>
                  </a:lnTo>
                  <a:lnTo>
                    <a:pt x="186" y="186"/>
                  </a:lnTo>
                  <a:lnTo>
                    <a:pt x="190" y="187"/>
                  </a:lnTo>
                  <a:lnTo>
                    <a:pt x="193" y="187"/>
                  </a:lnTo>
                  <a:lnTo>
                    <a:pt x="193" y="186"/>
                  </a:lnTo>
                  <a:lnTo>
                    <a:pt x="191" y="182"/>
                  </a:lnTo>
                  <a:lnTo>
                    <a:pt x="189" y="179"/>
                  </a:lnTo>
                  <a:lnTo>
                    <a:pt x="186" y="177"/>
                  </a:lnTo>
                  <a:lnTo>
                    <a:pt x="182" y="173"/>
                  </a:lnTo>
                  <a:lnTo>
                    <a:pt x="178" y="171"/>
                  </a:lnTo>
                  <a:lnTo>
                    <a:pt x="175" y="172"/>
                  </a:lnTo>
                  <a:lnTo>
                    <a:pt x="171" y="173"/>
                  </a:lnTo>
                  <a:lnTo>
                    <a:pt x="166" y="173"/>
                  </a:lnTo>
                  <a:lnTo>
                    <a:pt x="163" y="171"/>
                  </a:lnTo>
                  <a:lnTo>
                    <a:pt x="159" y="166"/>
                  </a:lnTo>
                  <a:lnTo>
                    <a:pt x="157" y="160"/>
                  </a:lnTo>
                  <a:lnTo>
                    <a:pt x="157" y="156"/>
                  </a:lnTo>
                  <a:lnTo>
                    <a:pt x="157" y="152"/>
                  </a:lnTo>
                  <a:lnTo>
                    <a:pt x="158" y="150"/>
                  </a:lnTo>
                  <a:lnTo>
                    <a:pt x="159" y="148"/>
                  </a:lnTo>
                  <a:lnTo>
                    <a:pt x="161" y="147"/>
                  </a:lnTo>
                  <a:lnTo>
                    <a:pt x="163" y="144"/>
                  </a:lnTo>
                  <a:lnTo>
                    <a:pt x="166" y="141"/>
                  </a:lnTo>
                  <a:lnTo>
                    <a:pt x="171" y="139"/>
                  </a:lnTo>
                  <a:lnTo>
                    <a:pt x="174" y="137"/>
                  </a:lnTo>
                  <a:lnTo>
                    <a:pt x="178" y="137"/>
                  </a:lnTo>
                  <a:lnTo>
                    <a:pt x="182" y="118"/>
                  </a:lnTo>
                  <a:lnTo>
                    <a:pt x="181" y="99"/>
                  </a:lnTo>
                  <a:lnTo>
                    <a:pt x="176" y="81"/>
                  </a:lnTo>
                  <a:lnTo>
                    <a:pt x="166" y="65"/>
                  </a:lnTo>
                  <a:lnTo>
                    <a:pt x="151" y="50"/>
                  </a:lnTo>
                  <a:lnTo>
                    <a:pt x="131" y="38"/>
                  </a:lnTo>
                  <a:lnTo>
                    <a:pt x="107" y="28"/>
                  </a:lnTo>
                  <a:lnTo>
                    <a:pt x="78" y="22"/>
                  </a:lnTo>
                  <a:lnTo>
                    <a:pt x="67" y="20"/>
                  </a:lnTo>
                  <a:lnTo>
                    <a:pt x="55" y="18"/>
                  </a:lnTo>
                  <a:lnTo>
                    <a:pt x="44" y="14"/>
                  </a:lnTo>
                  <a:lnTo>
                    <a:pt x="32" y="11"/>
                  </a:lnTo>
                  <a:lnTo>
                    <a:pt x="22" y="8"/>
                  </a:lnTo>
                  <a:lnTo>
                    <a:pt x="13" y="5"/>
                  </a:lnTo>
                  <a:lnTo>
                    <a:pt x="6" y="3"/>
                  </a:lnTo>
                  <a:lnTo>
                    <a:pt x="0" y="0"/>
                  </a:lnTo>
                  <a:lnTo>
                    <a:pt x="7" y="9"/>
                  </a:lnTo>
                  <a:lnTo>
                    <a:pt x="13" y="21"/>
                  </a:lnTo>
                  <a:lnTo>
                    <a:pt x="19" y="34"/>
                  </a:lnTo>
                  <a:lnTo>
                    <a:pt x="23" y="46"/>
                  </a:lnTo>
                  <a:lnTo>
                    <a:pt x="27" y="60"/>
                  </a:lnTo>
                  <a:lnTo>
                    <a:pt x="31" y="74"/>
                  </a:lnTo>
                  <a:lnTo>
                    <a:pt x="35" y="86"/>
                  </a:lnTo>
                  <a:lnTo>
                    <a:pt x="37" y="97"/>
                  </a:lnTo>
                  <a:lnTo>
                    <a:pt x="40" y="110"/>
                  </a:lnTo>
                  <a:lnTo>
                    <a:pt x="45" y="125"/>
                  </a:lnTo>
                  <a:lnTo>
                    <a:pt x="53" y="141"/>
                  </a:lnTo>
                  <a:lnTo>
                    <a:pt x="64" y="157"/>
                  </a:lnTo>
                  <a:lnTo>
                    <a:pt x="77" y="172"/>
                  </a:lnTo>
                  <a:lnTo>
                    <a:pt x="96" y="185"/>
                  </a:lnTo>
                  <a:lnTo>
                    <a:pt x="119" y="193"/>
                  </a:lnTo>
                  <a:lnTo>
                    <a:pt x="146" y="196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313"/>
            <p:cNvSpPr>
              <a:spLocks/>
            </p:cNvSpPr>
            <p:nvPr/>
          </p:nvSpPr>
          <p:spPr bwMode="auto">
            <a:xfrm>
              <a:off x="116" y="308"/>
              <a:ext cx="10" cy="11"/>
            </a:xfrm>
            <a:custGeom>
              <a:avLst/>
              <a:gdLst>
                <a:gd name="T0" fmla="*/ 0 w 20"/>
                <a:gd name="T1" fmla="*/ 1 h 21"/>
                <a:gd name="T2" fmla="*/ 1 w 20"/>
                <a:gd name="T3" fmla="*/ 1 h 21"/>
                <a:gd name="T4" fmla="*/ 1 w 20"/>
                <a:gd name="T5" fmla="*/ 1 h 21"/>
                <a:gd name="T6" fmla="*/ 1 w 20"/>
                <a:gd name="T7" fmla="*/ 0 h 21"/>
                <a:gd name="T8" fmla="*/ 1 w 20"/>
                <a:gd name="T9" fmla="*/ 0 h 21"/>
                <a:gd name="T10" fmla="*/ 1 w 20"/>
                <a:gd name="T11" fmla="*/ 1 h 21"/>
                <a:gd name="T12" fmla="*/ 3 w 20"/>
                <a:gd name="T13" fmla="*/ 1 h 21"/>
                <a:gd name="T14" fmla="*/ 3 w 20"/>
                <a:gd name="T15" fmla="*/ 1 h 21"/>
                <a:gd name="T16" fmla="*/ 3 w 20"/>
                <a:gd name="T17" fmla="*/ 2 h 21"/>
                <a:gd name="T18" fmla="*/ 3 w 20"/>
                <a:gd name="T19" fmla="*/ 2 h 21"/>
                <a:gd name="T20" fmla="*/ 3 w 20"/>
                <a:gd name="T21" fmla="*/ 3 h 21"/>
                <a:gd name="T22" fmla="*/ 1 w 20"/>
                <a:gd name="T23" fmla="*/ 3 h 21"/>
                <a:gd name="T24" fmla="*/ 1 w 20"/>
                <a:gd name="T25" fmla="*/ 3 h 21"/>
                <a:gd name="T26" fmla="*/ 1 w 20"/>
                <a:gd name="T27" fmla="*/ 3 h 21"/>
                <a:gd name="T28" fmla="*/ 1 w 20"/>
                <a:gd name="T29" fmla="*/ 2 h 21"/>
                <a:gd name="T30" fmla="*/ 1 w 20"/>
                <a:gd name="T31" fmla="*/ 2 h 21"/>
                <a:gd name="T32" fmla="*/ 0 w 20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1"/>
                <a:gd name="T53" fmla="*/ 20 w 20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1">
                  <a:moveTo>
                    <a:pt x="0" y="8"/>
                  </a:move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Freeform 314"/>
            <p:cNvSpPr>
              <a:spLocks/>
            </p:cNvSpPr>
            <p:nvPr/>
          </p:nvSpPr>
          <p:spPr bwMode="auto">
            <a:xfrm>
              <a:off x="136" y="322"/>
              <a:ext cx="11" cy="11"/>
            </a:xfrm>
            <a:custGeom>
              <a:avLst/>
              <a:gdLst>
                <a:gd name="T0" fmla="*/ 1 w 22"/>
                <a:gd name="T1" fmla="*/ 1 h 22"/>
                <a:gd name="T2" fmla="*/ 1 w 22"/>
                <a:gd name="T3" fmla="*/ 0 h 22"/>
                <a:gd name="T4" fmla="*/ 1 w 22"/>
                <a:gd name="T5" fmla="*/ 0 h 22"/>
                <a:gd name="T6" fmla="*/ 2 w 22"/>
                <a:gd name="T7" fmla="*/ 1 h 22"/>
                <a:gd name="T8" fmla="*/ 3 w 22"/>
                <a:gd name="T9" fmla="*/ 1 h 22"/>
                <a:gd name="T10" fmla="*/ 3 w 22"/>
                <a:gd name="T11" fmla="*/ 1 h 22"/>
                <a:gd name="T12" fmla="*/ 3 w 22"/>
                <a:gd name="T13" fmla="*/ 1 h 22"/>
                <a:gd name="T14" fmla="*/ 3 w 22"/>
                <a:gd name="T15" fmla="*/ 3 h 22"/>
                <a:gd name="T16" fmla="*/ 3 w 22"/>
                <a:gd name="T17" fmla="*/ 3 h 22"/>
                <a:gd name="T18" fmla="*/ 3 w 22"/>
                <a:gd name="T19" fmla="*/ 3 h 22"/>
                <a:gd name="T20" fmla="*/ 1 w 22"/>
                <a:gd name="T21" fmla="*/ 3 h 22"/>
                <a:gd name="T22" fmla="*/ 1 w 22"/>
                <a:gd name="T23" fmla="*/ 3 h 22"/>
                <a:gd name="T24" fmla="*/ 1 w 22"/>
                <a:gd name="T25" fmla="*/ 3 h 22"/>
                <a:gd name="T26" fmla="*/ 1 w 22"/>
                <a:gd name="T27" fmla="*/ 1 h 22"/>
                <a:gd name="T28" fmla="*/ 0 w 22"/>
                <a:gd name="T29" fmla="*/ 1 h 22"/>
                <a:gd name="T30" fmla="*/ 0 w 22"/>
                <a:gd name="T31" fmla="*/ 1 h 22"/>
                <a:gd name="T32" fmla="*/ 1 w 22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2" y="3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7"/>
                  </a:lnTo>
                  <a:lnTo>
                    <a:pt x="21" y="20"/>
                  </a:lnTo>
                  <a:lnTo>
                    <a:pt x="17" y="22"/>
                  </a:lnTo>
                  <a:lnTo>
                    <a:pt x="11" y="2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Freeform 315"/>
            <p:cNvSpPr>
              <a:spLocks/>
            </p:cNvSpPr>
            <p:nvPr/>
          </p:nvSpPr>
          <p:spPr bwMode="auto">
            <a:xfrm>
              <a:off x="112" y="335"/>
              <a:ext cx="10" cy="11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1 w 21"/>
                <a:gd name="T5" fmla="*/ 0 h 22"/>
                <a:gd name="T6" fmla="*/ 1 w 21"/>
                <a:gd name="T7" fmla="*/ 0 h 22"/>
                <a:gd name="T8" fmla="*/ 2 w 21"/>
                <a:gd name="T9" fmla="*/ 1 h 22"/>
                <a:gd name="T10" fmla="*/ 2 w 21"/>
                <a:gd name="T11" fmla="*/ 1 h 22"/>
                <a:gd name="T12" fmla="*/ 2 w 21"/>
                <a:gd name="T13" fmla="*/ 1 h 22"/>
                <a:gd name="T14" fmla="*/ 2 w 21"/>
                <a:gd name="T15" fmla="*/ 2 h 22"/>
                <a:gd name="T16" fmla="*/ 2 w 21"/>
                <a:gd name="T17" fmla="*/ 3 h 22"/>
                <a:gd name="T18" fmla="*/ 1 w 21"/>
                <a:gd name="T19" fmla="*/ 3 h 22"/>
                <a:gd name="T20" fmla="*/ 1 w 21"/>
                <a:gd name="T21" fmla="*/ 3 h 22"/>
                <a:gd name="T22" fmla="*/ 0 w 21"/>
                <a:gd name="T23" fmla="*/ 3 h 22"/>
                <a:gd name="T24" fmla="*/ 0 w 21"/>
                <a:gd name="T25" fmla="*/ 3 h 22"/>
                <a:gd name="T26" fmla="*/ 0 w 21"/>
                <a:gd name="T27" fmla="*/ 2 h 22"/>
                <a:gd name="T28" fmla="*/ 0 w 21"/>
                <a:gd name="T29" fmla="*/ 1 h 22"/>
                <a:gd name="T30" fmla="*/ 0 w 21"/>
                <a:gd name="T31" fmla="*/ 1 h 22"/>
                <a:gd name="T32" fmla="*/ 0 w 21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3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0" y="16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 316"/>
            <p:cNvSpPr>
              <a:spLocks/>
            </p:cNvSpPr>
            <p:nvPr/>
          </p:nvSpPr>
          <p:spPr bwMode="auto">
            <a:xfrm>
              <a:off x="94" y="322"/>
              <a:ext cx="11" cy="11"/>
            </a:xfrm>
            <a:custGeom>
              <a:avLst/>
              <a:gdLst>
                <a:gd name="T0" fmla="*/ 1 w 22"/>
                <a:gd name="T1" fmla="*/ 1 h 22"/>
                <a:gd name="T2" fmla="*/ 1 w 22"/>
                <a:gd name="T3" fmla="*/ 1 h 22"/>
                <a:gd name="T4" fmla="*/ 0 w 22"/>
                <a:gd name="T5" fmla="*/ 1 h 22"/>
                <a:gd name="T6" fmla="*/ 0 w 22"/>
                <a:gd name="T7" fmla="*/ 1 h 22"/>
                <a:gd name="T8" fmla="*/ 1 w 22"/>
                <a:gd name="T9" fmla="*/ 3 h 22"/>
                <a:gd name="T10" fmla="*/ 1 w 22"/>
                <a:gd name="T11" fmla="*/ 3 h 22"/>
                <a:gd name="T12" fmla="*/ 1 w 22"/>
                <a:gd name="T13" fmla="*/ 3 h 22"/>
                <a:gd name="T14" fmla="*/ 1 w 22"/>
                <a:gd name="T15" fmla="*/ 3 h 22"/>
                <a:gd name="T16" fmla="*/ 3 w 22"/>
                <a:gd name="T17" fmla="*/ 3 h 22"/>
                <a:gd name="T18" fmla="*/ 3 w 22"/>
                <a:gd name="T19" fmla="*/ 2 h 22"/>
                <a:gd name="T20" fmla="*/ 3 w 22"/>
                <a:gd name="T21" fmla="*/ 1 h 22"/>
                <a:gd name="T22" fmla="*/ 3 w 22"/>
                <a:gd name="T23" fmla="*/ 1 h 22"/>
                <a:gd name="T24" fmla="*/ 3 w 22"/>
                <a:gd name="T25" fmla="*/ 1 h 22"/>
                <a:gd name="T26" fmla="*/ 3 w 22"/>
                <a:gd name="T27" fmla="*/ 1 h 22"/>
                <a:gd name="T28" fmla="*/ 1 w 22"/>
                <a:gd name="T29" fmla="*/ 1 h 22"/>
                <a:gd name="T30" fmla="*/ 1 w 22"/>
                <a:gd name="T31" fmla="*/ 0 h 22"/>
                <a:gd name="T32" fmla="*/ 1 w 22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3" y="1"/>
                  </a:move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4" y="20"/>
                  </a:lnTo>
                  <a:lnTo>
                    <a:pt x="10" y="22"/>
                  </a:lnTo>
                  <a:lnTo>
                    <a:pt x="15" y="22"/>
                  </a:lnTo>
                  <a:lnTo>
                    <a:pt x="18" y="20"/>
                  </a:lnTo>
                  <a:lnTo>
                    <a:pt x="21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6"/>
                  </a:lnTo>
                  <a:lnTo>
                    <a:pt x="17" y="4"/>
                  </a:lnTo>
                  <a:lnTo>
                    <a:pt x="13" y="1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 317"/>
            <p:cNvSpPr>
              <a:spLocks/>
            </p:cNvSpPr>
            <p:nvPr/>
          </p:nvSpPr>
          <p:spPr bwMode="auto">
            <a:xfrm>
              <a:off x="88" y="342"/>
              <a:ext cx="9" cy="10"/>
            </a:xfrm>
            <a:custGeom>
              <a:avLst/>
              <a:gdLst>
                <a:gd name="T0" fmla="*/ 0 w 19"/>
                <a:gd name="T1" fmla="*/ 2 h 19"/>
                <a:gd name="T2" fmla="*/ 0 w 19"/>
                <a:gd name="T3" fmla="*/ 2 h 19"/>
                <a:gd name="T4" fmla="*/ 0 w 19"/>
                <a:gd name="T5" fmla="*/ 1 h 19"/>
                <a:gd name="T6" fmla="*/ 0 w 19"/>
                <a:gd name="T7" fmla="*/ 1 h 19"/>
                <a:gd name="T8" fmla="*/ 0 w 19"/>
                <a:gd name="T9" fmla="*/ 1 h 19"/>
                <a:gd name="T10" fmla="*/ 1 w 19"/>
                <a:gd name="T11" fmla="*/ 0 h 19"/>
                <a:gd name="T12" fmla="*/ 1 w 19"/>
                <a:gd name="T13" fmla="*/ 1 h 19"/>
                <a:gd name="T14" fmla="*/ 2 w 19"/>
                <a:gd name="T15" fmla="*/ 1 h 19"/>
                <a:gd name="T16" fmla="*/ 2 w 19"/>
                <a:gd name="T17" fmla="*/ 1 h 19"/>
                <a:gd name="T18" fmla="*/ 2 w 19"/>
                <a:gd name="T19" fmla="*/ 2 h 19"/>
                <a:gd name="T20" fmla="*/ 2 w 19"/>
                <a:gd name="T21" fmla="*/ 2 h 19"/>
                <a:gd name="T22" fmla="*/ 1 w 19"/>
                <a:gd name="T23" fmla="*/ 3 h 19"/>
                <a:gd name="T24" fmla="*/ 1 w 19"/>
                <a:gd name="T25" fmla="*/ 3 h 19"/>
                <a:gd name="T26" fmla="*/ 1 w 19"/>
                <a:gd name="T27" fmla="*/ 3 h 19"/>
                <a:gd name="T28" fmla="*/ 0 w 19"/>
                <a:gd name="T29" fmla="*/ 3 h 19"/>
                <a:gd name="T30" fmla="*/ 0 w 19"/>
                <a:gd name="T31" fmla="*/ 2 h 19"/>
                <a:gd name="T32" fmla="*/ 0 w 19"/>
                <a:gd name="T33" fmla="*/ 2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0" y="12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7" y="15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Freeform 318"/>
            <p:cNvSpPr>
              <a:spLocks/>
            </p:cNvSpPr>
            <p:nvPr/>
          </p:nvSpPr>
          <p:spPr bwMode="auto">
            <a:xfrm>
              <a:off x="105" y="357"/>
              <a:ext cx="8" cy="11"/>
            </a:xfrm>
            <a:custGeom>
              <a:avLst/>
              <a:gdLst>
                <a:gd name="T0" fmla="*/ 1 w 16"/>
                <a:gd name="T1" fmla="*/ 3 h 22"/>
                <a:gd name="T2" fmla="*/ 1 w 16"/>
                <a:gd name="T3" fmla="*/ 3 h 22"/>
                <a:gd name="T4" fmla="*/ 0 w 16"/>
                <a:gd name="T5" fmla="*/ 3 h 22"/>
                <a:gd name="T6" fmla="*/ 0 w 16"/>
                <a:gd name="T7" fmla="*/ 1 h 22"/>
                <a:gd name="T8" fmla="*/ 0 w 16"/>
                <a:gd name="T9" fmla="*/ 1 h 22"/>
                <a:gd name="T10" fmla="*/ 1 w 16"/>
                <a:gd name="T11" fmla="*/ 1 h 22"/>
                <a:gd name="T12" fmla="*/ 1 w 16"/>
                <a:gd name="T13" fmla="*/ 1 h 22"/>
                <a:gd name="T14" fmla="*/ 1 w 16"/>
                <a:gd name="T15" fmla="*/ 1 h 22"/>
                <a:gd name="T16" fmla="*/ 1 w 16"/>
                <a:gd name="T17" fmla="*/ 0 h 22"/>
                <a:gd name="T18" fmla="*/ 1 w 16"/>
                <a:gd name="T19" fmla="*/ 1 h 22"/>
                <a:gd name="T20" fmla="*/ 1 w 16"/>
                <a:gd name="T21" fmla="*/ 1 h 22"/>
                <a:gd name="T22" fmla="*/ 2 w 16"/>
                <a:gd name="T23" fmla="*/ 1 h 22"/>
                <a:gd name="T24" fmla="*/ 2 w 16"/>
                <a:gd name="T25" fmla="*/ 1 h 22"/>
                <a:gd name="T26" fmla="*/ 1 w 16"/>
                <a:gd name="T27" fmla="*/ 1 h 22"/>
                <a:gd name="T28" fmla="*/ 1 w 16"/>
                <a:gd name="T29" fmla="*/ 3 h 22"/>
                <a:gd name="T30" fmla="*/ 1 w 16"/>
                <a:gd name="T31" fmla="*/ 3 h 22"/>
                <a:gd name="T32" fmla="*/ 1 w 16"/>
                <a:gd name="T33" fmla="*/ 3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2"/>
                <a:gd name="T53" fmla="*/ 16 w 1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2">
                  <a:moveTo>
                    <a:pt x="5" y="22"/>
                  </a:move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Freeform 319"/>
            <p:cNvSpPr>
              <a:spLocks/>
            </p:cNvSpPr>
            <p:nvPr/>
          </p:nvSpPr>
          <p:spPr bwMode="auto">
            <a:xfrm>
              <a:off x="119" y="346"/>
              <a:ext cx="10" cy="13"/>
            </a:xfrm>
            <a:custGeom>
              <a:avLst/>
              <a:gdLst>
                <a:gd name="T0" fmla="*/ 1 w 20"/>
                <a:gd name="T1" fmla="*/ 2 h 25"/>
                <a:gd name="T2" fmla="*/ 1 w 20"/>
                <a:gd name="T3" fmla="*/ 2 h 25"/>
                <a:gd name="T4" fmla="*/ 1 w 20"/>
                <a:gd name="T5" fmla="*/ 1 h 25"/>
                <a:gd name="T6" fmla="*/ 1 w 20"/>
                <a:gd name="T7" fmla="*/ 1 h 25"/>
                <a:gd name="T8" fmla="*/ 1 w 20"/>
                <a:gd name="T9" fmla="*/ 0 h 25"/>
                <a:gd name="T10" fmla="*/ 3 w 20"/>
                <a:gd name="T11" fmla="*/ 1 h 25"/>
                <a:gd name="T12" fmla="*/ 3 w 20"/>
                <a:gd name="T13" fmla="*/ 1 h 25"/>
                <a:gd name="T14" fmla="*/ 3 w 20"/>
                <a:gd name="T15" fmla="*/ 1 h 25"/>
                <a:gd name="T16" fmla="*/ 3 w 20"/>
                <a:gd name="T17" fmla="*/ 2 h 25"/>
                <a:gd name="T18" fmla="*/ 3 w 20"/>
                <a:gd name="T19" fmla="*/ 3 h 25"/>
                <a:gd name="T20" fmla="*/ 1 w 20"/>
                <a:gd name="T21" fmla="*/ 3 h 25"/>
                <a:gd name="T22" fmla="*/ 1 w 20"/>
                <a:gd name="T23" fmla="*/ 3 h 25"/>
                <a:gd name="T24" fmla="*/ 1 w 20"/>
                <a:gd name="T25" fmla="*/ 4 h 25"/>
                <a:gd name="T26" fmla="*/ 1 w 20"/>
                <a:gd name="T27" fmla="*/ 3 h 25"/>
                <a:gd name="T28" fmla="*/ 1 w 20"/>
                <a:gd name="T29" fmla="*/ 3 h 25"/>
                <a:gd name="T30" fmla="*/ 0 w 20"/>
                <a:gd name="T31" fmla="*/ 3 h 25"/>
                <a:gd name="T32" fmla="*/ 1 w 20"/>
                <a:gd name="T33" fmla="*/ 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5"/>
                <a:gd name="T53" fmla="*/ 20 w 2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5">
                  <a:moveTo>
                    <a:pt x="2" y="14"/>
                  </a:moveTo>
                  <a:lnTo>
                    <a:pt x="4" y="9"/>
                  </a:lnTo>
                  <a:lnTo>
                    <a:pt x="6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0" y="13"/>
                  </a:lnTo>
                  <a:lnTo>
                    <a:pt x="18" y="17"/>
                  </a:lnTo>
                  <a:lnTo>
                    <a:pt x="15" y="21"/>
                  </a:lnTo>
                  <a:lnTo>
                    <a:pt x="11" y="24"/>
                  </a:lnTo>
                  <a:lnTo>
                    <a:pt x="7" y="25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Freeform 320"/>
            <p:cNvSpPr>
              <a:spLocks/>
            </p:cNvSpPr>
            <p:nvPr/>
          </p:nvSpPr>
          <p:spPr bwMode="auto">
            <a:xfrm>
              <a:off x="132" y="349"/>
              <a:ext cx="10" cy="10"/>
            </a:xfrm>
            <a:custGeom>
              <a:avLst/>
              <a:gdLst>
                <a:gd name="T0" fmla="*/ 2 w 19"/>
                <a:gd name="T1" fmla="*/ 1 h 19"/>
                <a:gd name="T2" fmla="*/ 3 w 19"/>
                <a:gd name="T3" fmla="*/ 1 h 19"/>
                <a:gd name="T4" fmla="*/ 3 w 19"/>
                <a:gd name="T5" fmla="*/ 1 h 19"/>
                <a:gd name="T6" fmla="*/ 3 w 19"/>
                <a:gd name="T7" fmla="*/ 2 h 19"/>
                <a:gd name="T8" fmla="*/ 3 w 19"/>
                <a:gd name="T9" fmla="*/ 2 h 19"/>
                <a:gd name="T10" fmla="*/ 2 w 19"/>
                <a:gd name="T11" fmla="*/ 2 h 19"/>
                <a:gd name="T12" fmla="*/ 2 w 19"/>
                <a:gd name="T13" fmla="*/ 3 h 19"/>
                <a:gd name="T14" fmla="*/ 2 w 19"/>
                <a:gd name="T15" fmla="*/ 3 h 19"/>
                <a:gd name="T16" fmla="*/ 1 w 19"/>
                <a:gd name="T17" fmla="*/ 3 h 19"/>
                <a:gd name="T18" fmla="*/ 1 w 19"/>
                <a:gd name="T19" fmla="*/ 3 h 19"/>
                <a:gd name="T20" fmla="*/ 1 w 19"/>
                <a:gd name="T21" fmla="*/ 2 h 19"/>
                <a:gd name="T22" fmla="*/ 0 w 19"/>
                <a:gd name="T23" fmla="*/ 2 h 19"/>
                <a:gd name="T24" fmla="*/ 0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2 w 19"/>
                <a:gd name="T31" fmla="*/ 0 h 19"/>
                <a:gd name="T32" fmla="*/ 2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5" y="1"/>
                  </a:moveTo>
                  <a:lnTo>
                    <a:pt x="17" y="3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18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9"/>
                  </a:lnTo>
                  <a:lnTo>
                    <a:pt x="6" y="19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 321"/>
            <p:cNvSpPr>
              <a:spLocks/>
            </p:cNvSpPr>
            <p:nvPr/>
          </p:nvSpPr>
          <p:spPr bwMode="auto">
            <a:xfrm>
              <a:off x="22" y="363"/>
              <a:ext cx="82" cy="57"/>
            </a:xfrm>
            <a:custGeom>
              <a:avLst/>
              <a:gdLst>
                <a:gd name="T0" fmla="*/ 20 w 163"/>
                <a:gd name="T1" fmla="*/ 2 h 113"/>
                <a:gd name="T2" fmla="*/ 20 w 163"/>
                <a:gd name="T3" fmla="*/ 2 h 113"/>
                <a:gd name="T4" fmla="*/ 20 w 163"/>
                <a:gd name="T5" fmla="*/ 1 h 113"/>
                <a:gd name="T6" fmla="*/ 19 w 163"/>
                <a:gd name="T7" fmla="*/ 2 h 113"/>
                <a:gd name="T8" fmla="*/ 17 w 163"/>
                <a:gd name="T9" fmla="*/ 2 h 113"/>
                <a:gd name="T10" fmla="*/ 13 w 163"/>
                <a:gd name="T11" fmla="*/ 1 h 113"/>
                <a:gd name="T12" fmla="*/ 9 w 163"/>
                <a:gd name="T13" fmla="*/ 1 h 113"/>
                <a:gd name="T14" fmla="*/ 9 w 163"/>
                <a:gd name="T15" fmla="*/ 1 h 113"/>
                <a:gd name="T16" fmla="*/ 11 w 163"/>
                <a:gd name="T17" fmla="*/ 1 h 113"/>
                <a:gd name="T18" fmla="*/ 15 w 163"/>
                <a:gd name="T19" fmla="*/ 2 h 113"/>
                <a:gd name="T20" fmla="*/ 18 w 163"/>
                <a:gd name="T21" fmla="*/ 3 h 113"/>
                <a:gd name="T22" fmla="*/ 17 w 163"/>
                <a:gd name="T23" fmla="*/ 4 h 113"/>
                <a:gd name="T24" fmla="*/ 16 w 163"/>
                <a:gd name="T25" fmla="*/ 5 h 113"/>
                <a:gd name="T26" fmla="*/ 14 w 163"/>
                <a:gd name="T27" fmla="*/ 5 h 113"/>
                <a:gd name="T28" fmla="*/ 11 w 163"/>
                <a:gd name="T29" fmla="*/ 4 h 113"/>
                <a:gd name="T30" fmla="*/ 7 w 163"/>
                <a:gd name="T31" fmla="*/ 4 h 113"/>
                <a:gd name="T32" fmla="*/ 6 w 163"/>
                <a:gd name="T33" fmla="*/ 4 h 113"/>
                <a:gd name="T34" fmla="*/ 7 w 163"/>
                <a:gd name="T35" fmla="*/ 4 h 113"/>
                <a:gd name="T36" fmla="*/ 8 w 163"/>
                <a:gd name="T37" fmla="*/ 4 h 113"/>
                <a:gd name="T38" fmla="*/ 10 w 163"/>
                <a:gd name="T39" fmla="*/ 5 h 113"/>
                <a:gd name="T40" fmla="*/ 13 w 163"/>
                <a:gd name="T41" fmla="*/ 5 h 113"/>
                <a:gd name="T42" fmla="*/ 13 w 163"/>
                <a:gd name="T43" fmla="*/ 6 h 113"/>
                <a:gd name="T44" fmla="*/ 10 w 163"/>
                <a:gd name="T45" fmla="*/ 7 h 113"/>
                <a:gd name="T46" fmla="*/ 7 w 163"/>
                <a:gd name="T47" fmla="*/ 7 h 113"/>
                <a:gd name="T48" fmla="*/ 5 w 163"/>
                <a:gd name="T49" fmla="*/ 6 h 113"/>
                <a:gd name="T50" fmla="*/ 6 w 163"/>
                <a:gd name="T51" fmla="*/ 7 h 113"/>
                <a:gd name="T52" fmla="*/ 8 w 163"/>
                <a:gd name="T53" fmla="*/ 8 h 113"/>
                <a:gd name="T54" fmla="*/ 5 w 163"/>
                <a:gd name="T55" fmla="*/ 9 h 113"/>
                <a:gd name="T56" fmla="*/ 2 w 163"/>
                <a:gd name="T57" fmla="*/ 10 h 113"/>
                <a:gd name="T58" fmla="*/ 0 w 163"/>
                <a:gd name="T59" fmla="*/ 10 h 113"/>
                <a:gd name="T60" fmla="*/ 1 w 163"/>
                <a:gd name="T61" fmla="*/ 11 h 113"/>
                <a:gd name="T62" fmla="*/ 4 w 163"/>
                <a:gd name="T63" fmla="*/ 10 h 113"/>
                <a:gd name="T64" fmla="*/ 7 w 163"/>
                <a:gd name="T65" fmla="*/ 9 h 113"/>
                <a:gd name="T66" fmla="*/ 9 w 163"/>
                <a:gd name="T67" fmla="*/ 10 h 113"/>
                <a:gd name="T68" fmla="*/ 7 w 163"/>
                <a:gd name="T69" fmla="*/ 14 h 113"/>
                <a:gd name="T70" fmla="*/ 8 w 163"/>
                <a:gd name="T71" fmla="*/ 15 h 113"/>
                <a:gd name="T72" fmla="*/ 9 w 163"/>
                <a:gd name="T73" fmla="*/ 12 h 113"/>
                <a:gd name="T74" fmla="*/ 11 w 163"/>
                <a:gd name="T75" fmla="*/ 9 h 113"/>
                <a:gd name="T76" fmla="*/ 13 w 163"/>
                <a:gd name="T77" fmla="*/ 8 h 113"/>
                <a:gd name="T78" fmla="*/ 15 w 163"/>
                <a:gd name="T79" fmla="*/ 7 h 113"/>
                <a:gd name="T80" fmla="*/ 15 w 163"/>
                <a:gd name="T81" fmla="*/ 10 h 113"/>
                <a:gd name="T82" fmla="*/ 14 w 163"/>
                <a:gd name="T83" fmla="*/ 13 h 113"/>
                <a:gd name="T84" fmla="*/ 15 w 163"/>
                <a:gd name="T85" fmla="*/ 13 h 113"/>
                <a:gd name="T86" fmla="*/ 16 w 163"/>
                <a:gd name="T87" fmla="*/ 8 h 113"/>
                <a:gd name="T88" fmla="*/ 18 w 163"/>
                <a:gd name="T89" fmla="*/ 5 h 113"/>
                <a:gd name="T90" fmla="*/ 19 w 163"/>
                <a:gd name="T91" fmla="*/ 4 h 113"/>
                <a:gd name="T92" fmla="*/ 19 w 163"/>
                <a:gd name="T93" fmla="*/ 4 h 113"/>
                <a:gd name="T94" fmla="*/ 19 w 163"/>
                <a:gd name="T95" fmla="*/ 9 h 113"/>
                <a:gd name="T96" fmla="*/ 20 w 163"/>
                <a:gd name="T97" fmla="*/ 7 h 1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3"/>
                <a:gd name="T148" fmla="*/ 0 h 113"/>
                <a:gd name="T149" fmla="*/ 163 w 163"/>
                <a:gd name="T150" fmla="*/ 113 h 1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3" h="113">
                  <a:moveTo>
                    <a:pt x="163" y="14"/>
                  </a:moveTo>
                  <a:lnTo>
                    <a:pt x="162" y="13"/>
                  </a:lnTo>
                  <a:lnTo>
                    <a:pt x="160" y="12"/>
                  </a:lnTo>
                  <a:lnTo>
                    <a:pt x="159" y="12"/>
                  </a:lnTo>
                  <a:lnTo>
                    <a:pt x="158" y="11"/>
                  </a:lnTo>
                  <a:lnTo>
                    <a:pt x="156" y="10"/>
                  </a:lnTo>
                  <a:lnTo>
                    <a:pt x="156" y="7"/>
                  </a:lnTo>
                  <a:lnTo>
                    <a:pt x="155" y="6"/>
                  </a:lnTo>
                  <a:lnTo>
                    <a:pt x="155" y="5"/>
                  </a:lnTo>
                  <a:lnTo>
                    <a:pt x="153" y="8"/>
                  </a:lnTo>
                  <a:lnTo>
                    <a:pt x="151" y="11"/>
                  </a:lnTo>
                  <a:lnTo>
                    <a:pt x="147" y="13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1" y="10"/>
                  </a:lnTo>
                  <a:lnTo>
                    <a:pt x="120" y="7"/>
                  </a:lnTo>
                  <a:lnTo>
                    <a:pt x="108" y="4"/>
                  </a:lnTo>
                  <a:lnTo>
                    <a:pt x="97" y="3"/>
                  </a:lnTo>
                  <a:lnTo>
                    <a:pt x="85" y="1"/>
                  </a:lnTo>
                  <a:lnTo>
                    <a:pt x="77" y="0"/>
                  </a:lnTo>
                  <a:lnTo>
                    <a:pt x="70" y="1"/>
                  </a:lnTo>
                  <a:lnTo>
                    <a:pt x="63" y="4"/>
                  </a:lnTo>
                  <a:lnTo>
                    <a:pt x="62" y="5"/>
                  </a:lnTo>
                  <a:lnTo>
                    <a:pt x="65" y="6"/>
                  </a:lnTo>
                  <a:lnTo>
                    <a:pt x="70" y="5"/>
                  </a:lnTo>
                  <a:lnTo>
                    <a:pt x="79" y="4"/>
                  </a:lnTo>
                  <a:lnTo>
                    <a:pt x="88" y="5"/>
                  </a:lnTo>
                  <a:lnTo>
                    <a:pt x="98" y="6"/>
                  </a:lnTo>
                  <a:lnTo>
                    <a:pt x="108" y="8"/>
                  </a:lnTo>
                  <a:lnTo>
                    <a:pt x="117" y="12"/>
                  </a:lnTo>
                  <a:lnTo>
                    <a:pt x="125" y="14"/>
                  </a:lnTo>
                  <a:lnTo>
                    <a:pt x="132" y="18"/>
                  </a:lnTo>
                  <a:lnTo>
                    <a:pt x="137" y="21"/>
                  </a:lnTo>
                  <a:lnTo>
                    <a:pt x="139" y="23"/>
                  </a:lnTo>
                  <a:lnTo>
                    <a:pt x="138" y="25"/>
                  </a:lnTo>
                  <a:lnTo>
                    <a:pt x="135" y="26"/>
                  </a:lnTo>
                  <a:lnTo>
                    <a:pt x="131" y="28"/>
                  </a:lnTo>
                  <a:lnTo>
                    <a:pt x="126" y="30"/>
                  </a:lnTo>
                  <a:lnTo>
                    <a:pt x="122" y="33"/>
                  </a:lnTo>
                  <a:lnTo>
                    <a:pt x="117" y="35"/>
                  </a:lnTo>
                  <a:lnTo>
                    <a:pt x="114" y="37"/>
                  </a:lnTo>
                  <a:lnTo>
                    <a:pt x="108" y="35"/>
                  </a:lnTo>
                  <a:lnTo>
                    <a:pt x="101" y="33"/>
                  </a:lnTo>
                  <a:lnTo>
                    <a:pt x="92" y="30"/>
                  </a:lnTo>
                  <a:lnTo>
                    <a:pt x="83" y="28"/>
                  </a:lnTo>
                  <a:lnTo>
                    <a:pt x="72" y="27"/>
                  </a:lnTo>
                  <a:lnTo>
                    <a:pt x="63" y="26"/>
                  </a:lnTo>
                  <a:lnTo>
                    <a:pt x="55" y="26"/>
                  </a:lnTo>
                  <a:lnTo>
                    <a:pt x="48" y="28"/>
                  </a:lnTo>
                  <a:lnTo>
                    <a:pt x="44" y="30"/>
                  </a:lnTo>
                  <a:lnTo>
                    <a:pt x="41" y="31"/>
                  </a:lnTo>
                  <a:lnTo>
                    <a:pt x="41" y="33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5" y="31"/>
                  </a:lnTo>
                  <a:lnTo>
                    <a:pt x="60" y="31"/>
                  </a:lnTo>
                  <a:lnTo>
                    <a:pt x="64" y="31"/>
                  </a:lnTo>
                  <a:lnTo>
                    <a:pt x="70" y="31"/>
                  </a:lnTo>
                  <a:lnTo>
                    <a:pt x="75" y="33"/>
                  </a:lnTo>
                  <a:lnTo>
                    <a:pt x="80" y="34"/>
                  </a:lnTo>
                  <a:lnTo>
                    <a:pt x="85" y="35"/>
                  </a:lnTo>
                  <a:lnTo>
                    <a:pt x="93" y="37"/>
                  </a:lnTo>
                  <a:lnTo>
                    <a:pt x="100" y="40"/>
                  </a:lnTo>
                  <a:lnTo>
                    <a:pt x="105" y="41"/>
                  </a:lnTo>
                  <a:lnTo>
                    <a:pt x="108" y="43"/>
                  </a:lnTo>
                  <a:lnTo>
                    <a:pt x="102" y="46"/>
                  </a:lnTo>
                  <a:lnTo>
                    <a:pt x="93" y="50"/>
                  </a:lnTo>
                  <a:lnTo>
                    <a:pt x="84" y="52"/>
                  </a:lnTo>
                  <a:lnTo>
                    <a:pt x="78" y="55"/>
                  </a:lnTo>
                  <a:lnTo>
                    <a:pt x="72" y="56"/>
                  </a:lnTo>
                  <a:lnTo>
                    <a:pt x="64" y="53"/>
                  </a:lnTo>
                  <a:lnTo>
                    <a:pt x="55" y="51"/>
                  </a:lnTo>
                  <a:lnTo>
                    <a:pt x="48" y="49"/>
                  </a:lnTo>
                  <a:lnTo>
                    <a:pt x="41" y="46"/>
                  </a:lnTo>
                  <a:lnTo>
                    <a:pt x="35" y="46"/>
                  </a:lnTo>
                  <a:lnTo>
                    <a:pt x="32" y="48"/>
                  </a:lnTo>
                  <a:lnTo>
                    <a:pt x="35" y="50"/>
                  </a:lnTo>
                  <a:lnTo>
                    <a:pt x="42" y="52"/>
                  </a:lnTo>
                  <a:lnTo>
                    <a:pt x="50" y="55"/>
                  </a:lnTo>
                  <a:lnTo>
                    <a:pt x="56" y="58"/>
                  </a:lnTo>
                  <a:lnTo>
                    <a:pt x="61" y="60"/>
                  </a:lnTo>
                  <a:lnTo>
                    <a:pt x="56" y="61"/>
                  </a:lnTo>
                  <a:lnTo>
                    <a:pt x="49" y="64"/>
                  </a:lnTo>
                  <a:lnTo>
                    <a:pt x="40" y="67"/>
                  </a:lnTo>
                  <a:lnTo>
                    <a:pt x="31" y="70"/>
                  </a:lnTo>
                  <a:lnTo>
                    <a:pt x="22" y="72"/>
                  </a:lnTo>
                  <a:lnTo>
                    <a:pt x="14" y="75"/>
                  </a:lnTo>
                  <a:lnTo>
                    <a:pt x="7" y="78"/>
                  </a:lnTo>
                  <a:lnTo>
                    <a:pt x="3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" y="81"/>
                  </a:lnTo>
                  <a:lnTo>
                    <a:pt x="8" y="81"/>
                  </a:lnTo>
                  <a:lnTo>
                    <a:pt x="14" y="81"/>
                  </a:lnTo>
                  <a:lnTo>
                    <a:pt x="22" y="80"/>
                  </a:lnTo>
                  <a:lnTo>
                    <a:pt x="30" y="79"/>
                  </a:lnTo>
                  <a:lnTo>
                    <a:pt x="40" y="76"/>
                  </a:lnTo>
                  <a:lnTo>
                    <a:pt x="48" y="74"/>
                  </a:lnTo>
                  <a:lnTo>
                    <a:pt x="56" y="72"/>
                  </a:lnTo>
                  <a:lnTo>
                    <a:pt x="63" y="70"/>
                  </a:lnTo>
                  <a:lnTo>
                    <a:pt x="68" y="67"/>
                  </a:lnTo>
                  <a:lnTo>
                    <a:pt x="67" y="76"/>
                  </a:lnTo>
                  <a:lnTo>
                    <a:pt x="64" y="89"/>
                  </a:lnTo>
                  <a:lnTo>
                    <a:pt x="61" y="101"/>
                  </a:lnTo>
                  <a:lnTo>
                    <a:pt x="56" y="109"/>
                  </a:lnTo>
                  <a:lnTo>
                    <a:pt x="54" y="112"/>
                  </a:lnTo>
                  <a:lnTo>
                    <a:pt x="55" y="113"/>
                  </a:lnTo>
                  <a:lnTo>
                    <a:pt x="57" y="113"/>
                  </a:lnTo>
                  <a:lnTo>
                    <a:pt x="60" y="110"/>
                  </a:lnTo>
                  <a:lnTo>
                    <a:pt x="64" y="102"/>
                  </a:lnTo>
                  <a:lnTo>
                    <a:pt x="71" y="89"/>
                  </a:lnTo>
                  <a:lnTo>
                    <a:pt x="77" y="76"/>
                  </a:lnTo>
                  <a:lnTo>
                    <a:pt x="79" y="67"/>
                  </a:lnTo>
                  <a:lnTo>
                    <a:pt x="83" y="66"/>
                  </a:lnTo>
                  <a:lnTo>
                    <a:pt x="88" y="64"/>
                  </a:lnTo>
                  <a:lnTo>
                    <a:pt x="93" y="61"/>
                  </a:lnTo>
                  <a:lnTo>
                    <a:pt x="99" y="59"/>
                  </a:lnTo>
                  <a:lnTo>
                    <a:pt x="105" y="57"/>
                  </a:lnTo>
                  <a:lnTo>
                    <a:pt x="109" y="55"/>
                  </a:lnTo>
                  <a:lnTo>
                    <a:pt x="114" y="52"/>
                  </a:lnTo>
                  <a:lnTo>
                    <a:pt x="116" y="51"/>
                  </a:lnTo>
                  <a:lnTo>
                    <a:pt x="116" y="61"/>
                  </a:lnTo>
                  <a:lnTo>
                    <a:pt x="115" y="75"/>
                  </a:lnTo>
                  <a:lnTo>
                    <a:pt x="113" y="89"/>
                  </a:lnTo>
                  <a:lnTo>
                    <a:pt x="110" y="98"/>
                  </a:lnTo>
                  <a:lnTo>
                    <a:pt x="108" y="104"/>
                  </a:lnTo>
                  <a:lnTo>
                    <a:pt x="108" y="105"/>
                  </a:lnTo>
                  <a:lnTo>
                    <a:pt x="110" y="104"/>
                  </a:lnTo>
                  <a:lnTo>
                    <a:pt x="114" y="98"/>
                  </a:lnTo>
                  <a:lnTo>
                    <a:pt x="118" y="89"/>
                  </a:lnTo>
                  <a:lnTo>
                    <a:pt x="123" y="75"/>
                  </a:lnTo>
                  <a:lnTo>
                    <a:pt x="126" y="61"/>
                  </a:lnTo>
                  <a:lnTo>
                    <a:pt x="126" y="48"/>
                  </a:lnTo>
                  <a:lnTo>
                    <a:pt x="133" y="42"/>
                  </a:lnTo>
                  <a:lnTo>
                    <a:pt x="138" y="36"/>
                  </a:lnTo>
                  <a:lnTo>
                    <a:pt x="143" y="31"/>
                  </a:lnTo>
                  <a:lnTo>
                    <a:pt x="146" y="28"/>
                  </a:lnTo>
                  <a:lnTo>
                    <a:pt x="148" y="26"/>
                  </a:lnTo>
                  <a:lnTo>
                    <a:pt x="151" y="26"/>
                  </a:lnTo>
                  <a:lnTo>
                    <a:pt x="152" y="28"/>
                  </a:lnTo>
                  <a:lnTo>
                    <a:pt x="152" y="31"/>
                  </a:lnTo>
                  <a:lnTo>
                    <a:pt x="151" y="42"/>
                  </a:lnTo>
                  <a:lnTo>
                    <a:pt x="149" y="56"/>
                  </a:lnTo>
                  <a:lnTo>
                    <a:pt x="148" y="70"/>
                  </a:lnTo>
                  <a:lnTo>
                    <a:pt x="147" y="80"/>
                  </a:lnTo>
                  <a:lnTo>
                    <a:pt x="153" y="68"/>
                  </a:lnTo>
                  <a:lnTo>
                    <a:pt x="158" y="49"/>
                  </a:lnTo>
                  <a:lnTo>
                    <a:pt x="161" y="29"/>
                  </a:lnTo>
                  <a:lnTo>
                    <a:pt x="163" y="14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Freeform 322"/>
            <p:cNvSpPr>
              <a:spLocks/>
            </p:cNvSpPr>
            <p:nvPr/>
          </p:nvSpPr>
          <p:spPr bwMode="auto">
            <a:xfrm>
              <a:off x="27" y="263"/>
              <a:ext cx="66" cy="63"/>
            </a:xfrm>
            <a:custGeom>
              <a:avLst/>
              <a:gdLst>
                <a:gd name="T0" fmla="*/ 16 w 133"/>
                <a:gd name="T1" fmla="*/ 16 h 124"/>
                <a:gd name="T2" fmla="*/ 16 w 133"/>
                <a:gd name="T3" fmla="*/ 15 h 124"/>
                <a:gd name="T4" fmla="*/ 15 w 133"/>
                <a:gd name="T5" fmla="*/ 15 h 124"/>
                <a:gd name="T6" fmla="*/ 14 w 133"/>
                <a:gd name="T7" fmla="*/ 13 h 124"/>
                <a:gd name="T8" fmla="*/ 14 w 133"/>
                <a:gd name="T9" fmla="*/ 11 h 124"/>
                <a:gd name="T10" fmla="*/ 14 w 133"/>
                <a:gd name="T11" fmla="*/ 8 h 124"/>
                <a:gd name="T12" fmla="*/ 13 w 133"/>
                <a:gd name="T13" fmla="*/ 6 h 124"/>
                <a:gd name="T14" fmla="*/ 13 w 133"/>
                <a:gd name="T15" fmla="*/ 6 h 124"/>
                <a:gd name="T16" fmla="*/ 13 w 133"/>
                <a:gd name="T17" fmla="*/ 7 h 124"/>
                <a:gd name="T18" fmla="*/ 13 w 133"/>
                <a:gd name="T19" fmla="*/ 11 h 124"/>
                <a:gd name="T20" fmla="*/ 12 w 133"/>
                <a:gd name="T21" fmla="*/ 11 h 124"/>
                <a:gd name="T22" fmla="*/ 10 w 133"/>
                <a:gd name="T23" fmla="*/ 10 h 124"/>
                <a:gd name="T24" fmla="*/ 9 w 133"/>
                <a:gd name="T25" fmla="*/ 8 h 124"/>
                <a:gd name="T26" fmla="*/ 9 w 133"/>
                <a:gd name="T27" fmla="*/ 5 h 124"/>
                <a:gd name="T28" fmla="*/ 8 w 133"/>
                <a:gd name="T29" fmla="*/ 3 h 124"/>
                <a:gd name="T30" fmla="*/ 8 w 133"/>
                <a:gd name="T31" fmla="*/ 2 h 124"/>
                <a:gd name="T32" fmla="*/ 8 w 133"/>
                <a:gd name="T33" fmla="*/ 1 h 124"/>
                <a:gd name="T34" fmla="*/ 8 w 133"/>
                <a:gd name="T35" fmla="*/ 1 h 124"/>
                <a:gd name="T36" fmla="*/ 8 w 133"/>
                <a:gd name="T37" fmla="*/ 3 h 124"/>
                <a:gd name="T38" fmla="*/ 7 w 133"/>
                <a:gd name="T39" fmla="*/ 4 h 124"/>
                <a:gd name="T40" fmla="*/ 7 w 133"/>
                <a:gd name="T41" fmla="*/ 5 h 124"/>
                <a:gd name="T42" fmla="*/ 8 w 133"/>
                <a:gd name="T43" fmla="*/ 7 h 124"/>
                <a:gd name="T44" fmla="*/ 7 w 133"/>
                <a:gd name="T45" fmla="*/ 7 h 124"/>
                <a:gd name="T46" fmla="*/ 4 w 133"/>
                <a:gd name="T47" fmla="*/ 5 h 124"/>
                <a:gd name="T48" fmla="*/ 2 w 133"/>
                <a:gd name="T49" fmla="*/ 2 h 124"/>
                <a:gd name="T50" fmla="*/ 0 w 133"/>
                <a:gd name="T51" fmla="*/ 1 h 124"/>
                <a:gd name="T52" fmla="*/ 1 w 133"/>
                <a:gd name="T53" fmla="*/ 2 h 124"/>
                <a:gd name="T54" fmla="*/ 3 w 133"/>
                <a:gd name="T55" fmla="*/ 5 h 124"/>
                <a:gd name="T56" fmla="*/ 4 w 133"/>
                <a:gd name="T57" fmla="*/ 7 h 124"/>
                <a:gd name="T58" fmla="*/ 6 w 133"/>
                <a:gd name="T59" fmla="*/ 9 h 124"/>
                <a:gd name="T60" fmla="*/ 6 w 133"/>
                <a:gd name="T61" fmla="*/ 9 h 124"/>
                <a:gd name="T62" fmla="*/ 4 w 133"/>
                <a:gd name="T63" fmla="*/ 9 h 124"/>
                <a:gd name="T64" fmla="*/ 3 w 133"/>
                <a:gd name="T65" fmla="*/ 8 h 124"/>
                <a:gd name="T66" fmla="*/ 2 w 133"/>
                <a:gd name="T67" fmla="*/ 8 h 124"/>
                <a:gd name="T68" fmla="*/ 3 w 133"/>
                <a:gd name="T69" fmla="*/ 9 h 124"/>
                <a:gd name="T70" fmla="*/ 5 w 133"/>
                <a:gd name="T71" fmla="*/ 10 h 124"/>
                <a:gd name="T72" fmla="*/ 6 w 133"/>
                <a:gd name="T73" fmla="*/ 11 h 124"/>
                <a:gd name="T74" fmla="*/ 8 w 133"/>
                <a:gd name="T75" fmla="*/ 11 h 124"/>
                <a:gd name="T76" fmla="*/ 10 w 133"/>
                <a:gd name="T77" fmla="*/ 11 h 124"/>
                <a:gd name="T78" fmla="*/ 12 w 133"/>
                <a:gd name="T79" fmla="*/ 13 h 124"/>
                <a:gd name="T80" fmla="*/ 12 w 133"/>
                <a:gd name="T81" fmla="*/ 14 h 124"/>
                <a:gd name="T82" fmla="*/ 11 w 133"/>
                <a:gd name="T83" fmla="*/ 14 h 124"/>
                <a:gd name="T84" fmla="*/ 9 w 133"/>
                <a:gd name="T85" fmla="*/ 14 h 124"/>
                <a:gd name="T86" fmla="*/ 8 w 133"/>
                <a:gd name="T87" fmla="*/ 14 h 124"/>
                <a:gd name="T88" fmla="*/ 7 w 133"/>
                <a:gd name="T89" fmla="*/ 14 h 124"/>
                <a:gd name="T90" fmla="*/ 6 w 133"/>
                <a:gd name="T91" fmla="*/ 14 h 124"/>
                <a:gd name="T92" fmla="*/ 8 w 133"/>
                <a:gd name="T93" fmla="*/ 15 h 124"/>
                <a:gd name="T94" fmla="*/ 10 w 133"/>
                <a:gd name="T95" fmla="*/ 15 h 124"/>
                <a:gd name="T96" fmla="*/ 12 w 133"/>
                <a:gd name="T97" fmla="*/ 15 h 124"/>
                <a:gd name="T98" fmla="*/ 13 w 133"/>
                <a:gd name="T99" fmla="*/ 15 h 124"/>
                <a:gd name="T100" fmla="*/ 14 w 133"/>
                <a:gd name="T101" fmla="*/ 15 h 124"/>
                <a:gd name="T102" fmla="*/ 15 w 133"/>
                <a:gd name="T103" fmla="*/ 16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3"/>
                <a:gd name="T157" fmla="*/ 0 h 124"/>
                <a:gd name="T158" fmla="*/ 133 w 133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3" h="124">
                  <a:moveTo>
                    <a:pt x="127" y="124"/>
                  </a:moveTo>
                  <a:lnTo>
                    <a:pt x="128" y="122"/>
                  </a:lnTo>
                  <a:lnTo>
                    <a:pt x="129" y="120"/>
                  </a:lnTo>
                  <a:lnTo>
                    <a:pt x="131" y="119"/>
                  </a:lnTo>
                  <a:lnTo>
                    <a:pt x="133" y="116"/>
                  </a:lnTo>
                  <a:lnTo>
                    <a:pt x="127" y="112"/>
                  </a:lnTo>
                  <a:lnTo>
                    <a:pt x="122" y="107"/>
                  </a:lnTo>
                  <a:lnTo>
                    <a:pt x="119" y="101"/>
                  </a:lnTo>
                  <a:lnTo>
                    <a:pt x="118" y="97"/>
                  </a:lnTo>
                  <a:lnTo>
                    <a:pt x="116" y="87"/>
                  </a:lnTo>
                  <a:lnTo>
                    <a:pt x="115" y="73"/>
                  </a:lnTo>
                  <a:lnTo>
                    <a:pt x="113" y="58"/>
                  </a:lnTo>
                  <a:lnTo>
                    <a:pt x="111" y="47"/>
                  </a:lnTo>
                  <a:lnTo>
                    <a:pt x="107" y="43"/>
                  </a:lnTo>
                  <a:lnTo>
                    <a:pt x="105" y="41"/>
                  </a:lnTo>
                  <a:lnTo>
                    <a:pt x="104" y="43"/>
                  </a:lnTo>
                  <a:lnTo>
                    <a:pt x="105" y="47"/>
                  </a:lnTo>
                  <a:lnTo>
                    <a:pt x="106" y="56"/>
                  </a:lnTo>
                  <a:lnTo>
                    <a:pt x="107" y="69"/>
                  </a:lnTo>
                  <a:lnTo>
                    <a:pt x="107" y="82"/>
                  </a:lnTo>
                  <a:lnTo>
                    <a:pt x="106" y="90"/>
                  </a:lnTo>
                  <a:lnTo>
                    <a:pt x="99" y="85"/>
                  </a:lnTo>
                  <a:lnTo>
                    <a:pt x="92" y="81"/>
                  </a:lnTo>
                  <a:lnTo>
                    <a:pt x="85" y="75"/>
                  </a:lnTo>
                  <a:lnTo>
                    <a:pt x="81" y="70"/>
                  </a:lnTo>
                  <a:lnTo>
                    <a:pt x="77" y="63"/>
                  </a:lnTo>
                  <a:lnTo>
                    <a:pt x="74" y="52"/>
                  </a:lnTo>
                  <a:lnTo>
                    <a:pt x="72" y="39"/>
                  </a:lnTo>
                  <a:lnTo>
                    <a:pt x="70" y="30"/>
                  </a:lnTo>
                  <a:lnTo>
                    <a:pt x="70" y="23"/>
                  </a:lnTo>
                  <a:lnTo>
                    <a:pt x="70" y="16"/>
                  </a:lnTo>
                  <a:lnTo>
                    <a:pt x="69" y="9"/>
                  </a:lnTo>
                  <a:lnTo>
                    <a:pt x="67" y="4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5" y="7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5" y="24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63" y="39"/>
                  </a:lnTo>
                  <a:lnTo>
                    <a:pt x="65" y="48"/>
                  </a:lnTo>
                  <a:lnTo>
                    <a:pt x="66" y="56"/>
                  </a:lnTo>
                  <a:lnTo>
                    <a:pt x="67" y="63"/>
                  </a:lnTo>
                  <a:lnTo>
                    <a:pt x="58" y="55"/>
                  </a:lnTo>
                  <a:lnTo>
                    <a:pt x="48" y="46"/>
                  </a:lnTo>
                  <a:lnTo>
                    <a:pt x="39" y="36"/>
                  </a:lnTo>
                  <a:lnTo>
                    <a:pt x="30" y="25"/>
                  </a:lnTo>
                  <a:lnTo>
                    <a:pt x="21" y="16"/>
                  </a:lnTo>
                  <a:lnTo>
                    <a:pt x="13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9" y="24"/>
                  </a:lnTo>
                  <a:lnTo>
                    <a:pt x="27" y="36"/>
                  </a:lnTo>
                  <a:lnTo>
                    <a:pt x="32" y="44"/>
                  </a:lnTo>
                  <a:lnTo>
                    <a:pt x="37" y="51"/>
                  </a:lnTo>
                  <a:lnTo>
                    <a:pt x="46" y="59"/>
                  </a:lnTo>
                  <a:lnTo>
                    <a:pt x="54" y="66"/>
                  </a:lnTo>
                  <a:lnTo>
                    <a:pt x="61" y="70"/>
                  </a:lnTo>
                  <a:lnTo>
                    <a:pt x="54" y="70"/>
                  </a:lnTo>
                  <a:lnTo>
                    <a:pt x="45" y="69"/>
                  </a:lnTo>
                  <a:lnTo>
                    <a:pt x="37" y="67"/>
                  </a:lnTo>
                  <a:lnTo>
                    <a:pt x="31" y="63"/>
                  </a:lnTo>
                  <a:lnTo>
                    <a:pt x="28" y="61"/>
                  </a:lnTo>
                  <a:lnTo>
                    <a:pt x="24" y="61"/>
                  </a:lnTo>
                  <a:lnTo>
                    <a:pt x="23" y="62"/>
                  </a:lnTo>
                  <a:lnTo>
                    <a:pt x="25" y="66"/>
                  </a:lnTo>
                  <a:lnTo>
                    <a:pt x="29" y="68"/>
                  </a:lnTo>
                  <a:lnTo>
                    <a:pt x="35" y="71"/>
                  </a:lnTo>
                  <a:lnTo>
                    <a:pt x="40" y="75"/>
                  </a:lnTo>
                  <a:lnTo>
                    <a:pt x="47" y="77"/>
                  </a:lnTo>
                  <a:lnTo>
                    <a:pt x="55" y="81"/>
                  </a:lnTo>
                  <a:lnTo>
                    <a:pt x="62" y="82"/>
                  </a:lnTo>
                  <a:lnTo>
                    <a:pt x="70" y="84"/>
                  </a:lnTo>
                  <a:lnTo>
                    <a:pt x="76" y="84"/>
                  </a:lnTo>
                  <a:lnTo>
                    <a:pt x="83" y="86"/>
                  </a:lnTo>
                  <a:lnTo>
                    <a:pt x="91" y="91"/>
                  </a:lnTo>
                  <a:lnTo>
                    <a:pt x="98" y="97"/>
                  </a:lnTo>
                  <a:lnTo>
                    <a:pt x="103" y="102"/>
                  </a:lnTo>
                  <a:lnTo>
                    <a:pt x="99" y="104"/>
                  </a:lnTo>
                  <a:lnTo>
                    <a:pt x="95" y="106"/>
                  </a:lnTo>
                  <a:lnTo>
                    <a:pt x="89" y="107"/>
                  </a:lnTo>
                  <a:lnTo>
                    <a:pt x="83" y="107"/>
                  </a:lnTo>
                  <a:lnTo>
                    <a:pt x="77" y="108"/>
                  </a:lnTo>
                  <a:lnTo>
                    <a:pt x="72" y="108"/>
                  </a:lnTo>
                  <a:lnTo>
                    <a:pt x="67" y="108"/>
                  </a:lnTo>
                  <a:lnTo>
                    <a:pt x="62" y="108"/>
                  </a:lnTo>
                  <a:lnTo>
                    <a:pt x="57" y="107"/>
                  </a:lnTo>
                  <a:lnTo>
                    <a:pt x="53" y="108"/>
                  </a:lnTo>
                  <a:lnTo>
                    <a:pt x="55" y="111"/>
                  </a:lnTo>
                  <a:lnTo>
                    <a:pt x="63" y="113"/>
                  </a:lnTo>
                  <a:lnTo>
                    <a:pt x="69" y="114"/>
                  </a:lnTo>
                  <a:lnTo>
                    <a:pt x="76" y="114"/>
                  </a:lnTo>
                  <a:lnTo>
                    <a:pt x="84" y="114"/>
                  </a:lnTo>
                  <a:lnTo>
                    <a:pt x="91" y="114"/>
                  </a:lnTo>
                  <a:lnTo>
                    <a:pt x="98" y="114"/>
                  </a:lnTo>
                  <a:lnTo>
                    <a:pt x="105" y="113"/>
                  </a:lnTo>
                  <a:lnTo>
                    <a:pt x="110" y="113"/>
                  </a:lnTo>
                  <a:lnTo>
                    <a:pt x="113" y="113"/>
                  </a:lnTo>
                  <a:lnTo>
                    <a:pt x="119" y="114"/>
                  </a:lnTo>
                  <a:lnTo>
                    <a:pt x="122" y="116"/>
                  </a:lnTo>
                  <a:lnTo>
                    <a:pt x="125" y="121"/>
                  </a:lnTo>
                  <a:lnTo>
                    <a:pt x="127" y="124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Freeform 323"/>
            <p:cNvSpPr>
              <a:spLocks/>
            </p:cNvSpPr>
            <p:nvPr/>
          </p:nvSpPr>
          <p:spPr bwMode="auto">
            <a:xfrm>
              <a:off x="125" y="240"/>
              <a:ext cx="40" cy="94"/>
            </a:xfrm>
            <a:custGeom>
              <a:avLst/>
              <a:gdLst>
                <a:gd name="T0" fmla="*/ 1 w 81"/>
                <a:gd name="T1" fmla="*/ 19 h 189"/>
                <a:gd name="T2" fmla="*/ 1 w 81"/>
                <a:gd name="T3" fmla="*/ 18 h 189"/>
                <a:gd name="T4" fmla="*/ 2 w 81"/>
                <a:gd name="T5" fmla="*/ 18 h 189"/>
                <a:gd name="T6" fmla="*/ 2 w 81"/>
                <a:gd name="T7" fmla="*/ 16 h 189"/>
                <a:gd name="T8" fmla="*/ 1 w 81"/>
                <a:gd name="T9" fmla="*/ 13 h 189"/>
                <a:gd name="T10" fmla="*/ 0 w 81"/>
                <a:gd name="T11" fmla="*/ 9 h 189"/>
                <a:gd name="T12" fmla="*/ 0 w 81"/>
                <a:gd name="T13" fmla="*/ 9 h 189"/>
                <a:gd name="T14" fmla="*/ 2 w 81"/>
                <a:gd name="T15" fmla="*/ 13 h 189"/>
                <a:gd name="T16" fmla="*/ 3 w 81"/>
                <a:gd name="T17" fmla="*/ 11 h 189"/>
                <a:gd name="T18" fmla="*/ 3 w 81"/>
                <a:gd name="T19" fmla="*/ 6 h 189"/>
                <a:gd name="T20" fmla="*/ 3 w 81"/>
                <a:gd name="T21" fmla="*/ 2 h 189"/>
                <a:gd name="T22" fmla="*/ 4 w 81"/>
                <a:gd name="T23" fmla="*/ 2 h 189"/>
                <a:gd name="T24" fmla="*/ 4 w 81"/>
                <a:gd name="T25" fmla="*/ 5 h 189"/>
                <a:gd name="T26" fmla="*/ 5 w 81"/>
                <a:gd name="T27" fmla="*/ 5 h 189"/>
                <a:gd name="T28" fmla="*/ 7 w 81"/>
                <a:gd name="T29" fmla="*/ 0 h 189"/>
                <a:gd name="T30" fmla="*/ 8 w 81"/>
                <a:gd name="T31" fmla="*/ 0 h 189"/>
                <a:gd name="T32" fmla="*/ 6 w 81"/>
                <a:gd name="T33" fmla="*/ 3 h 189"/>
                <a:gd name="T34" fmla="*/ 6 w 81"/>
                <a:gd name="T35" fmla="*/ 6 h 189"/>
                <a:gd name="T36" fmla="*/ 8 w 81"/>
                <a:gd name="T37" fmla="*/ 5 h 189"/>
                <a:gd name="T38" fmla="*/ 8 w 81"/>
                <a:gd name="T39" fmla="*/ 5 h 189"/>
                <a:gd name="T40" fmla="*/ 7 w 81"/>
                <a:gd name="T41" fmla="*/ 7 h 189"/>
                <a:gd name="T42" fmla="*/ 5 w 81"/>
                <a:gd name="T43" fmla="*/ 9 h 189"/>
                <a:gd name="T44" fmla="*/ 4 w 81"/>
                <a:gd name="T45" fmla="*/ 14 h 189"/>
                <a:gd name="T46" fmla="*/ 6 w 81"/>
                <a:gd name="T47" fmla="*/ 14 h 189"/>
                <a:gd name="T48" fmla="*/ 8 w 81"/>
                <a:gd name="T49" fmla="*/ 13 h 189"/>
                <a:gd name="T50" fmla="*/ 9 w 81"/>
                <a:gd name="T51" fmla="*/ 13 h 189"/>
                <a:gd name="T52" fmla="*/ 9 w 81"/>
                <a:gd name="T53" fmla="*/ 13 h 189"/>
                <a:gd name="T54" fmla="*/ 7 w 81"/>
                <a:gd name="T55" fmla="*/ 14 h 189"/>
                <a:gd name="T56" fmla="*/ 5 w 81"/>
                <a:gd name="T57" fmla="*/ 15 h 189"/>
                <a:gd name="T58" fmla="*/ 3 w 81"/>
                <a:gd name="T59" fmla="*/ 16 h 189"/>
                <a:gd name="T60" fmla="*/ 3 w 81"/>
                <a:gd name="T61" fmla="*/ 19 h 189"/>
                <a:gd name="T62" fmla="*/ 4 w 81"/>
                <a:gd name="T63" fmla="*/ 19 h 189"/>
                <a:gd name="T64" fmla="*/ 7 w 81"/>
                <a:gd name="T65" fmla="*/ 18 h 189"/>
                <a:gd name="T66" fmla="*/ 9 w 81"/>
                <a:gd name="T67" fmla="*/ 16 h 189"/>
                <a:gd name="T68" fmla="*/ 9 w 81"/>
                <a:gd name="T69" fmla="*/ 17 h 189"/>
                <a:gd name="T70" fmla="*/ 7 w 81"/>
                <a:gd name="T71" fmla="*/ 20 h 189"/>
                <a:gd name="T72" fmla="*/ 6 w 81"/>
                <a:gd name="T73" fmla="*/ 20 h 189"/>
                <a:gd name="T74" fmla="*/ 5 w 81"/>
                <a:gd name="T75" fmla="*/ 19 h 189"/>
                <a:gd name="T76" fmla="*/ 2 w 81"/>
                <a:gd name="T77" fmla="*/ 20 h 189"/>
                <a:gd name="T78" fmla="*/ 2 w 81"/>
                <a:gd name="T79" fmla="*/ 21 h 189"/>
                <a:gd name="T80" fmla="*/ 1 w 81"/>
                <a:gd name="T81" fmla="*/ 22 h 189"/>
                <a:gd name="T82" fmla="*/ 0 w 81"/>
                <a:gd name="T83" fmla="*/ 22 h 189"/>
                <a:gd name="T84" fmla="*/ 1 w 81"/>
                <a:gd name="T85" fmla="*/ 21 h 189"/>
                <a:gd name="T86" fmla="*/ 0 w 81"/>
                <a:gd name="T87" fmla="*/ 2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1"/>
                <a:gd name="T133" fmla="*/ 0 h 189"/>
                <a:gd name="T134" fmla="*/ 81 w 81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1" h="189">
                  <a:moveTo>
                    <a:pt x="0" y="163"/>
                  </a:moveTo>
                  <a:lnTo>
                    <a:pt x="5" y="160"/>
                  </a:lnTo>
                  <a:lnTo>
                    <a:pt x="8" y="156"/>
                  </a:lnTo>
                  <a:lnTo>
                    <a:pt x="11" y="151"/>
                  </a:lnTo>
                  <a:lnTo>
                    <a:pt x="13" y="146"/>
                  </a:lnTo>
                  <a:lnTo>
                    <a:pt x="14" y="148"/>
                  </a:lnTo>
                  <a:lnTo>
                    <a:pt x="16" y="149"/>
                  </a:lnTo>
                  <a:lnTo>
                    <a:pt x="17" y="151"/>
                  </a:lnTo>
                  <a:lnTo>
                    <a:pt x="18" y="151"/>
                  </a:lnTo>
                  <a:lnTo>
                    <a:pt x="19" y="147"/>
                  </a:lnTo>
                  <a:lnTo>
                    <a:pt x="21" y="141"/>
                  </a:lnTo>
                  <a:lnTo>
                    <a:pt x="22" y="134"/>
                  </a:lnTo>
                  <a:lnTo>
                    <a:pt x="21" y="130"/>
                  </a:lnTo>
                  <a:lnTo>
                    <a:pt x="15" y="121"/>
                  </a:lnTo>
                  <a:lnTo>
                    <a:pt x="8" y="107"/>
                  </a:lnTo>
                  <a:lnTo>
                    <a:pt x="2" y="92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2" y="75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6" y="86"/>
                  </a:lnTo>
                  <a:lnTo>
                    <a:pt x="10" y="98"/>
                  </a:lnTo>
                  <a:lnTo>
                    <a:pt x="17" y="109"/>
                  </a:lnTo>
                  <a:lnTo>
                    <a:pt x="24" y="115"/>
                  </a:lnTo>
                  <a:lnTo>
                    <a:pt x="28" y="103"/>
                  </a:lnTo>
                  <a:lnTo>
                    <a:pt x="31" y="88"/>
                  </a:lnTo>
                  <a:lnTo>
                    <a:pt x="32" y="73"/>
                  </a:lnTo>
                  <a:lnTo>
                    <a:pt x="32" y="62"/>
                  </a:lnTo>
                  <a:lnTo>
                    <a:pt x="30" y="53"/>
                  </a:lnTo>
                  <a:lnTo>
                    <a:pt x="29" y="40"/>
                  </a:lnTo>
                  <a:lnTo>
                    <a:pt x="28" y="28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4" y="48"/>
                  </a:lnTo>
                  <a:lnTo>
                    <a:pt x="37" y="53"/>
                  </a:lnTo>
                  <a:lnTo>
                    <a:pt x="41" y="41"/>
                  </a:lnTo>
                  <a:lnTo>
                    <a:pt x="46" y="25"/>
                  </a:lnTo>
                  <a:lnTo>
                    <a:pt x="52" y="11"/>
                  </a:lnTo>
                  <a:lnTo>
                    <a:pt x="60" y="2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62" y="5"/>
                  </a:lnTo>
                  <a:lnTo>
                    <a:pt x="57" y="13"/>
                  </a:lnTo>
                  <a:lnTo>
                    <a:pt x="52" y="28"/>
                  </a:lnTo>
                  <a:lnTo>
                    <a:pt x="47" y="43"/>
                  </a:lnTo>
                  <a:lnTo>
                    <a:pt x="45" y="53"/>
                  </a:lnTo>
                  <a:lnTo>
                    <a:pt x="51" y="51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68" y="43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1" y="43"/>
                  </a:lnTo>
                  <a:lnTo>
                    <a:pt x="69" y="47"/>
                  </a:lnTo>
                  <a:lnTo>
                    <a:pt x="63" y="50"/>
                  </a:lnTo>
                  <a:lnTo>
                    <a:pt x="56" y="56"/>
                  </a:lnTo>
                  <a:lnTo>
                    <a:pt x="48" y="61"/>
                  </a:lnTo>
                  <a:lnTo>
                    <a:pt x="44" y="64"/>
                  </a:lnTo>
                  <a:lnTo>
                    <a:pt x="41" y="78"/>
                  </a:lnTo>
                  <a:lnTo>
                    <a:pt x="38" y="93"/>
                  </a:lnTo>
                  <a:lnTo>
                    <a:pt x="36" y="108"/>
                  </a:lnTo>
                  <a:lnTo>
                    <a:pt x="33" y="116"/>
                  </a:lnTo>
                  <a:lnTo>
                    <a:pt x="39" y="116"/>
                  </a:lnTo>
                  <a:lnTo>
                    <a:pt x="45" y="115"/>
                  </a:lnTo>
                  <a:lnTo>
                    <a:pt x="51" y="115"/>
                  </a:lnTo>
                  <a:lnTo>
                    <a:pt x="57" y="114"/>
                  </a:lnTo>
                  <a:lnTo>
                    <a:pt x="62" y="113"/>
                  </a:lnTo>
                  <a:lnTo>
                    <a:pt x="68" y="110"/>
                  </a:lnTo>
                  <a:lnTo>
                    <a:pt x="71" y="109"/>
                  </a:lnTo>
                  <a:lnTo>
                    <a:pt x="74" y="108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8"/>
                  </a:lnTo>
                  <a:lnTo>
                    <a:pt x="75" y="110"/>
                  </a:lnTo>
                  <a:lnTo>
                    <a:pt x="72" y="113"/>
                  </a:lnTo>
                  <a:lnTo>
                    <a:pt x="68" y="115"/>
                  </a:lnTo>
                  <a:lnTo>
                    <a:pt x="62" y="118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3" y="126"/>
                  </a:lnTo>
                  <a:lnTo>
                    <a:pt x="38" y="128"/>
                  </a:lnTo>
                  <a:lnTo>
                    <a:pt x="34" y="129"/>
                  </a:lnTo>
                  <a:lnTo>
                    <a:pt x="31" y="132"/>
                  </a:lnTo>
                  <a:lnTo>
                    <a:pt x="29" y="139"/>
                  </a:lnTo>
                  <a:lnTo>
                    <a:pt x="28" y="147"/>
                  </a:lnTo>
                  <a:lnTo>
                    <a:pt x="28" y="152"/>
                  </a:lnTo>
                  <a:lnTo>
                    <a:pt x="30" y="154"/>
                  </a:lnTo>
                  <a:lnTo>
                    <a:pt x="33" y="155"/>
                  </a:lnTo>
                  <a:lnTo>
                    <a:pt x="39" y="155"/>
                  </a:lnTo>
                  <a:lnTo>
                    <a:pt x="43" y="154"/>
                  </a:lnTo>
                  <a:lnTo>
                    <a:pt x="53" y="149"/>
                  </a:lnTo>
                  <a:lnTo>
                    <a:pt x="62" y="145"/>
                  </a:lnTo>
                  <a:lnTo>
                    <a:pt x="70" y="140"/>
                  </a:lnTo>
                  <a:lnTo>
                    <a:pt x="75" y="137"/>
                  </a:lnTo>
                  <a:lnTo>
                    <a:pt x="78" y="134"/>
                  </a:lnTo>
                  <a:lnTo>
                    <a:pt x="81" y="133"/>
                  </a:lnTo>
                  <a:lnTo>
                    <a:pt x="81" y="134"/>
                  </a:lnTo>
                  <a:lnTo>
                    <a:pt x="78" y="139"/>
                  </a:lnTo>
                  <a:lnTo>
                    <a:pt x="72" y="147"/>
                  </a:lnTo>
                  <a:lnTo>
                    <a:pt x="64" y="156"/>
                  </a:lnTo>
                  <a:lnTo>
                    <a:pt x="57" y="164"/>
                  </a:lnTo>
                  <a:lnTo>
                    <a:pt x="51" y="170"/>
                  </a:lnTo>
                  <a:lnTo>
                    <a:pt x="51" y="168"/>
                  </a:lnTo>
                  <a:lnTo>
                    <a:pt x="49" y="166"/>
                  </a:lnTo>
                  <a:lnTo>
                    <a:pt x="47" y="163"/>
                  </a:lnTo>
                  <a:lnTo>
                    <a:pt x="46" y="161"/>
                  </a:lnTo>
                  <a:lnTo>
                    <a:pt x="41" y="158"/>
                  </a:lnTo>
                  <a:lnTo>
                    <a:pt x="34" y="156"/>
                  </a:lnTo>
                  <a:lnTo>
                    <a:pt x="26" y="158"/>
                  </a:lnTo>
                  <a:lnTo>
                    <a:pt x="21" y="160"/>
                  </a:lnTo>
                  <a:lnTo>
                    <a:pt x="17" y="163"/>
                  </a:lnTo>
                  <a:lnTo>
                    <a:pt x="17" y="167"/>
                  </a:lnTo>
                  <a:lnTo>
                    <a:pt x="17" y="171"/>
                  </a:lnTo>
                  <a:lnTo>
                    <a:pt x="17" y="175"/>
                  </a:lnTo>
                  <a:lnTo>
                    <a:pt x="13" y="179"/>
                  </a:lnTo>
                  <a:lnTo>
                    <a:pt x="8" y="183"/>
                  </a:lnTo>
                  <a:lnTo>
                    <a:pt x="3" y="186"/>
                  </a:lnTo>
                  <a:lnTo>
                    <a:pt x="1" y="189"/>
                  </a:lnTo>
                  <a:lnTo>
                    <a:pt x="6" y="183"/>
                  </a:lnTo>
                  <a:lnTo>
                    <a:pt x="10" y="177"/>
                  </a:lnTo>
                  <a:lnTo>
                    <a:pt x="13" y="171"/>
                  </a:lnTo>
                  <a:lnTo>
                    <a:pt x="13" y="168"/>
                  </a:lnTo>
                  <a:lnTo>
                    <a:pt x="10" y="164"/>
                  </a:lnTo>
                  <a:lnTo>
                    <a:pt x="7" y="162"/>
                  </a:lnTo>
                  <a:lnTo>
                    <a:pt x="3" y="161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Freeform 324"/>
            <p:cNvSpPr>
              <a:spLocks/>
            </p:cNvSpPr>
            <p:nvPr/>
          </p:nvSpPr>
          <p:spPr bwMode="auto">
            <a:xfrm>
              <a:off x="116" y="292"/>
              <a:ext cx="7" cy="12"/>
            </a:xfrm>
            <a:custGeom>
              <a:avLst/>
              <a:gdLst>
                <a:gd name="T0" fmla="*/ 2 w 13"/>
                <a:gd name="T1" fmla="*/ 3 h 24"/>
                <a:gd name="T2" fmla="*/ 2 w 13"/>
                <a:gd name="T3" fmla="*/ 3 h 24"/>
                <a:gd name="T4" fmla="*/ 1 w 13"/>
                <a:gd name="T5" fmla="*/ 3 h 24"/>
                <a:gd name="T6" fmla="*/ 1 w 13"/>
                <a:gd name="T7" fmla="*/ 3 h 24"/>
                <a:gd name="T8" fmla="*/ 1 w 13"/>
                <a:gd name="T9" fmla="*/ 3 h 24"/>
                <a:gd name="T10" fmla="*/ 1 w 13"/>
                <a:gd name="T11" fmla="*/ 3 h 24"/>
                <a:gd name="T12" fmla="*/ 0 w 13"/>
                <a:gd name="T13" fmla="*/ 2 h 24"/>
                <a:gd name="T14" fmla="*/ 0 w 13"/>
                <a:gd name="T15" fmla="*/ 1 h 24"/>
                <a:gd name="T16" fmla="*/ 0 w 13"/>
                <a:gd name="T17" fmla="*/ 1 h 24"/>
                <a:gd name="T18" fmla="*/ 0 w 13"/>
                <a:gd name="T19" fmla="*/ 0 h 24"/>
                <a:gd name="T20" fmla="*/ 1 w 13"/>
                <a:gd name="T21" fmla="*/ 0 h 24"/>
                <a:gd name="T22" fmla="*/ 1 w 13"/>
                <a:gd name="T23" fmla="*/ 1 h 24"/>
                <a:gd name="T24" fmla="*/ 1 w 13"/>
                <a:gd name="T25" fmla="*/ 1 h 24"/>
                <a:gd name="T26" fmla="*/ 1 w 13"/>
                <a:gd name="T27" fmla="*/ 1 h 24"/>
                <a:gd name="T28" fmla="*/ 1 w 13"/>
                <a:gd name="T29" fmla="*/ 2 h 24"/>
                <a:gd name="T30" fmla="*/ 2 w 13"/>
                <a:gd name="T31" fmla="*/ 3 h 24"/>
                <a:gd name="T32" fmla="*/ 2 w 13"/>
                <a:gd name="T33" fmla="*/ 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4"/>
                <a:gd name="T53" fmla="*/ 13 w 1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4">
                  <a:moveTo>
                    <a:pt x="13" y="23"/>
                  </a:moveTo>
                  <a:lnTo>
                    <a:pt x="10" y="21"/>
                  </a:lnTo>
                  <a:lnTo>
                    <a:pt x="8" y="21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8"/>
                  </a:lnTo>
                  <a:lnTo>
                    <a:pt x="7" y="12"/>
                  </a:lnTo>
                  <a:lnTo>
                    <a:pt x="10" y="18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Freeform 325"/>
            <p:cNvSpPr>
              <a:spLocks/>
            </p:cNvSpPr>
            <p:nvPr/>
          </p:nvSpPr>
          <p:spPr bwMode="auto">
            <a:xfrm>
              <a:off x="171" y="289"/>
              <a:ext cx="129" cy="79"/>
            </a:xfrm>
            <a:custGeom>
              <a:avLst/>
              <a:gdLst>
                <a:gd name="T0" fmla="*/ 3 w 258"/>
                <a:gd name="T1" fmla="*/ 14 h 157"/>
                <a:gd name="T2" fmla="*/ 6 w 258"/>
                <a:gd name="T3" fmla="*/ 12 h 157"/>
                <a:gd name="T4" fmla="*/ 8 w 258"/>
                <a:gd name="T5" fmla="*/ 8 h 157"/>
                <a:gd name="T6" fmla="*/ 10 w 258"/>
                <a:gd name="T7" fmla="*/ 4 h 157"/>
                <a:gd name="T8" fmla="*/ 13 w 258"/>
                <a:gd name="T9" fmla="*/ 1 h 157"/>
                <a:gd name="T10" fmla="*/ 14 w 258"/>
                <a:gd name="T11" fmla="*/ 1 h 157"/>
                <a:gd name="T12" fmla="*/ 12 w 258"/>
                <a:gd name="T13" fmla="*/ 3 h 157"/>
                <a:gd name="T14" fmla="*/ 9 w 258"/>
                <a:gd name="T15" fmla="*/ 6 h 157"/>
                <a:gd name="T16" fmla="*/ 8 w 258"/>
                <a:gd name="T17" fmla="*/ 10 h 157"/>
                <a:gd name="T18" fmla="*/ 8 w 258"/>
                <a:gd name="T19" fmla="*/ 11 h 157"/>
                <a:gd name="T20" fmla="*/ 10 w 258"/>
                <a:gd name="T21" fmla="*/ 10 h 157"/>
                <a:gd name="T22" fmla="*/ 13 w 258"/>
                <a:gd name="T23" fmla="*/ 8 h 157"/>
                <a:gd name="T24" fmla="*/ 16 w 258"/>
                <a:gd name="T25" fmla="*/ 4 h 157"/>
                <a:gd name="T26" fmla="*/ 20 w 258"/>
                <a:gd name="T27" fmla="*/ 1 h 157"/>
                <a:gd name="T28" fmla="*/ 22 w 258"/>
                <a:gd name="T29" fmla="*/ 1 h 157"/>
                <a:gd name="T30" fmla="*/ 18 w 258"/>
                <a:gd name="T31" fmla="*/ 3 h 157"/>
                <a:gd name="T32" fmla="*/ 15 w 258"/>
                <a:gd name="T33" fmla="*/ 7 h 157"/>
                <a:gd name="T34" fmla="*/ 15 w 258"/>
                <a:gd name="T35" fmla="*/ 8 h 157"/>
                <a:gd name="T36" fmla="*/ 19 w 258"/>
                <a:gd name="T37" fmla="*/ 8 h 157"/>
                <a:gd name="T38" fmla="*/ 23 w 258"/>
                <a:gd name="T39" fmla="*/ 5 h 157"/>
                <a:gd name="T40" fmla="*/ 27 w 258"/>
                <a:gd name="T41" fmla="*/ 3 h 157"/>
                <a:gd name="T42" fmla="*/ 29 w 258"/>
                <a:gd name="T43" fmla="*/ 3 h 157"/>
                <a:gd name="T44" fmla="*/ 25 w 258"/>
                <a:gd name="T45" fmla="*/ 5 h 157"/>
                <a:gd name="T46" fmla="*/ 22 w 258"/>
                <a:gd name="T47" fmla="*/ 7 h 157"/>
                <a:gd name="T48" fmla="*/ 25 w 258"/>
                <a:gd name="T49" fmla="*/ 8 h 157"/>
                <a:gd name="T50" fmla="*/ 30 w 258"/>
                <a:gd name="T51" fmla="*/ 6 h 157"/>
                <a:gd name="T52" fmla="*/ 32 w 258"/>
                <a:gd name="T53" fmla="*/ 6 h 157"/>
                <a:gd name="T54" fmla="*/ 29 w 258"/>
                <a:gd name="T55" fmla="*/ 8 h 157"/>
                <a:gd name="T56" fmla="*/ 24 w 258"/>
                <a:gd name="T57" fmla="*/ 9 h 157"/>
                <a:gd name="T58" fmla="*/ 24 w 258"/>
                <a:gd name="T59" fmla="*/ 11 h 157"/>
                <a:gd name="T60" fmla="*/ 28 w 258"/>
                <a:gd name="T61" fmla="*/ 13 h 157"/>
                <a:gd name="T62" fmla="*/ 29 w 258"/>
                <a:gd name="T63" fmla="*/ 14 h 157"/>
                <a:gd name="T64" fmla="*/ 25 w 258"/>
                <a:gd name="T65" fmla="*/ 12 h 157"/>
                <a:gd name="T66" fmla="*/ 21 w 258"/>
                <a:gd name="T67" fmla="*/ 10 h 157"/>
                <a:gd name="T68" fmla="*/ 18 w 258"/>
                <a:gd name="T69" fmla="*/ 10 h 157"/>
                <a:gd name="T70" fmla="*/ 16 w 258"/>
                <a:gd name="T71" fmla="*/ 10 h 157"/>
                <a:gd name="T72" fmla="*/ 17 w 258"/>
                <a:gd name="T73" fmla="*/ 12 h 157"/>
                <a:gd name="T74" fmla="*/ 19 w 258"/>
                <a:gd name="T75" fmla="*/ 14 h 157"/>
                <a:gd name="T76" fmla="*/ 22 w 258"/>
                <a:gd name="T77" fmla="*/ 16 h 157"/>
                <a:gd name="T78" fmla="*/ 23 w 258"/>
                <a:gd name="T79" fmla="*/ 17 h 157"/>
                <a:gd name="T80" fmla="*/ 19 w 258"/>
                <a:gd name="T81" fmla="*/ 15 h 157"/>
                <a:gd name="T82" fmla="*/ 15 w 258"/>
                <a:gd name="T83" fmla="*/ 12 h 157"/>
                <a:gd name="T84" fmla="*/ 13 w 258"/>
                <a:gd name="T85" fmla="*/ 11 h 157"/>
                <a:gd name="T86" fmla="*/ 9 w 258"/>
                <a:gd name="T87" fmla="*/ 13 h 157"/>
                <a:gd name="T88" fmla="*/ 8 w 258"/>
                <a:gd name="T89" fmla="*/ 14 h 157"/>
                <a:gd name="T90" fmla="*/ 11 w 258"/>
                <a:gd name="T91" fmla="*/ 16 h 157"/>
                <a:gd name="T92" fmla="*/ 16 w 258"/>
                <a:gd name="T93" fmla="*/ 19 h 157"/>
                <a:gd name="T94" fmla="*/ 16 w 258"/>
                <a:gd name="T95" fmla="*/ 20 h 157"/>
                <a:gd name="T96" fmla="*/ 12 w 258"/>
                <a:gd name="T97" fmla="*/ 17 h 157"/>
                <a:gd name="T98" fmla="*/ 7 w 258"/>
                <a:gd name="T99" fmla="*/ 15 h 157"/>
                <a:gd name="T100" fmla="*/ 5 w 258"/>
                <a:gd name="T101" fmla="*/ 15 h 157"/>
                <a:gd name="T102" fmla="*/ 1 w 258"/>
                <a:gd name="T103" fmla="*/ 16 h 157"/>
                <a:gd name="T104" fmla="*/ 1 w 258"/>
                <a:gd name="T105" fmla="*/ 16 h 1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8"/>
                <a:gd name="T160" fmla="*/ 0 h 157"/>
                <a:gd name="T161" fmla="*/ 258 w 258"/>
                <a:gd name="T162" fmla="*/ 157 h 1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8" h="157">
                  <a:moveTo>
                    <a:pt x="10" y="121"/>
                  </a:moveTo>
                  <a:lnTo>
                    <a:pt x="14" y="117"/>
                  </a:lnTo>
                  <a:lnTo>
                    <a:pt x="20" y="114"/>
                  </a:lnTo>
                  <a:lnTo>
                    <a:pt x="25" y="110"/>
                  </a:lnTo>
                  <a:lnTo>
                    <a:pt x="33" y="106"/>
                  </a:lnTo>
                  <a:lnTo>
                    <a:pt x="39" y="102"/>
                  </a:lnTo>
                  <a:lnTo>
                    <a:pt x="46" y="99"/>
                  </a:lnTo>
                  <a:lnTo>
                    <a:pt x="50" y="95"/>
                  </a:lnTo>
                  <a:lnTo>
                    <a:pt x="52" y="93"/>
                  </a:lnTo>
                  <a:lnTo>
                    <a:pt x="54" y="85"/>
                  </a:lnTo>
                  <a:lnTo>
                    <a:pt x="59" y="72"/>
                  </a:lnTo>
                  <a:lnTo>
                    <a:pt x="65" y="57"/>
                  </a:lnTo>
                  <a:lnTo>
                    <a:pt x="70" y="47"/>
                  </a:lnTo>
                  <a:lnTo>
                    <a:pt x="74" y="42"/>
                  </a:lnTo>
                  <a:lnTo>
                    <a:pt x="78" y="35"/>
                  </a:lnTo>
                  <a:lnTo>
                    <a:pt x="84" y="29"/>
                  </a:lnTo>
                  <a:lnTo>
                    <a:pt x="90" y="21"/>
                  </a:lnTo>
                  <a:lnTo>
                    <a:pt x="97" y="14"/>
                  </a:lnTo>
                  <a:lnTo>
                    <a:pt x="103" y="8"/>
                  </a:lnTo>
                  <a:lnTo>
                    <a:pt x="108" y="3"/>
                  </a:lnTo>
                  <a:lnTo>
                    <a:pt x="112" y="1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4" y="4"/>
                  </a:lnTo>
                  <a:lnTo>
                    <a:pt x="112" y="8"/>
                  </a:lnTo>
                  <a:lnTo>
                    <a:pt x="107" y="12"/>
                  </a:lnTo>
                  <a:lnTo>
                    <a:pt x="100" y="19"/>
                  </a:lnTo>
                  <a:lnTo>
                    <a:pt x="94" y="26"/>
                  </a:lnTo>
                  <a:lnTo>
                    <a:pt x="88" y="34"/>
                  </a:lnTo>
                  <a:lnTo>
                    <a:pt x="82" y="42"/>
                  </a:lnTo>
                  <a:lnTo>
                    <a:pt x="77" y="48"/>
                  </a:lnTo>
                  <a:lnTo>
                    <a:pt x="74" y="53"/>
                  </a:lnTo>
                  <a:lnTo>
                    <a:pt x="70" y="61"/>
                  </a:lnTo>
                  <a:lnTo>
                    <a:pt x="68" y="69"/>
                  </a:lnTo>
                  <a:lnTo>
                    <a:pt x="67" y="77"/>
                  </a:lnTo>
                  <a:lnTo>
                    <a:pt x="66" y="82"/>
                  </a:lnTo>
                  <a:lnTo>
                    <a:pt x="66" y="85"/>
                  </a:lnTo>
                  <a:lnTo>
                    <a:pt x="67" y="85"/>
                  </a:lnTo>
                  <a:lnTo>
                    <a:pt x="69" y="84"/>
                  </a:lnTo>
                  <a:lnTo>
                    <a:pt x="74" y="82"/>
                  </a:lnTo>
                  <a:lnTo>
                    <a:pt x="77" y="79"/>
                  </a:lnTo>
                  <a:lnTo>
                    <a:pt x="81" y="77"/>
                  </a:lnTo>
                  <a:lnTo>
                    <a:pt x="86" y="74"/>
                  </a:lnTo>
                  <a:lnTo>
                    <a:pt x="91" y="70"/>
                  </a:lnTo>
                  <a:lnTo>
                    <a:pt x="96" y="67"/>
                  </a:lnTo>
                  <a:lnTo>
                    <a:pt x="101" y="63"/>
                  </a:lnTo>
                  <a:lnTo>
                    <a:pt x="105" y="61"/>
                  </a:lnTo>
                  <a:lnTo>
                    <a:pt x="108" y="60"/>
                  </a:lnTo>
                  <a:lnTo>
                    <a:pt x="114" y="50"/>
                  </a:lnTo>
                  <a:lnTo>
                    <a:pt x="121" y="40"/>
                  </a:lnTo>
                  <a:lnTo>
                    <a:pt x="130" y="31"/>
                  </a:lnTo>
                  <a:lnTo>
                    <a:pt x="141" y="22"/>
                  </a:lnTo>
                  <a:lnTo>
                    <a:pt x="151" y="15"/>
                  </a:lnTo>
                  <a:lnTo>
                    <a:pt x="160" y="9"/>
                  </a:lnTo>
                  <a:lnTo>
                    <a:pt x="167" y="4"/>
                  </a:lnTo>
                  <a:lnTo>
                    <a:pt x="173" y="2"/>
                  </a:lnTo>
                  <a:lnTo>
                    <a:pt x="179" y="1"/>
                  </a:lnTo>
                  <a:lnTo>
                    <a:pt x="182" y="1"/>
                  </a:lnTo>
                  <a:lnTo>
                    <a:pt x="182" y="2"/>
                  </a:lnTo>
                  <a:lnTo>
                    <a:pt x="177" y="4"/>
                  </a:lnTo>
                  <a:lnTo>
                    <a:pt x="169" y="9"/>
                  </a:lnTo>
                  <a:lnTo>
                    <a:pt x="160" y="16"/>
                  </a:lnTo>
                  <a:lnTo>
                    <a:pt x="151" y="24"/>
                  </a:lnTo>
                  <a:lnTo>
                    <a:pt x="142" y="32"/>
                  </a:lnTo>
                  <a:lnTo>
                    <a:pt x="134" y="41"/>
                  </a:lnTo>
                  <a:lnTo>
                    <a:pt x="127" y="49"/>
                  </a:lnTo>
                  <a:lnTo>
                    <a:pt x="121" y="56"/>
                  </a:lnTo>
                  <a:lnTo>
                    <a:pt x="120" y="61"/>
                  </a:lnTo>
                  <a:lnTo>
                    <a:pt x="120" y="63"/>
                  </a:lnTo>
                  <a:lnTo>
                    <a:pt x="122" y="63"/>
                  </a:lnTo>
                  <a:lnTo>
                    <a:pt x="124" y="63"/>
                  </a:lnTo>
                  <a:lnTo>
                    <a:pt x="130" y="62"/>
                  </a:lnTo>
                  <a:lnTo>
                    <a:pt x="138" y="61"/>
                  </a:lnTo>
                  <a:lnTo>
                    <a:pt x="146" y="59"/>
                  </a:lnTo>
                  <a:lnTo>
                    <a:pt x="154" y="57"/>
                  </a:lnTo>
                  <a:lnTo>
                    <a:pt x="160" y="56"/>
                  </a:lnTo>
                  <a:lnTo>
                    <a:pt x="167" y="50"/>
                  </a:lnTo>
                  <a:lnTo>
                    <a:pt x="175" y="45"/>
                  </a:lnTo>
                  <a:lnTo>
                    <a:pt x="185" y="39"/>
                  </a:lnTo>
                  <a:lnTo>
                    <a:pt x="197" y="33"/>
                  </a:lnTo>
                  <a:lnTo>
                    <a:pt x="207" y="29"/>
                  </a:lnTo>
                  <a:lnTo>
                    <a:pt x="217" y="24"/>
                  </a:lnTo>
                  <a:lnTo>
                    <a:pt x="223" y="22"/>
                  </a:lnTo>
                  <a:lnTo>
                    <a:pt x="228" y="19"/>
                  </a:lnTo>
                  <a:lnTo>
                    <a:pt x="233" y="18"/>
                  </a:lnTo>
                  <a:lnTo>
                    <a:pt x="235" y="19"/>
                  </a:lnTo>
                  <a:lnTo>
                    <a:pt x="234" y="22"/>
                  </a:lnTo>
                  <a:lnTo>
                    <a:pt x="228" y="24"/>
                  </a:lnTo>
                  <a:lnTo>
                    <a:pt x="221" y="26"/>
                  </a:lnTo>
                  <a:lnTo>
                    <a:pt x="213" y="31"/>
                  </a:lnTo>
                  <a:lnTo>
                    <a:pt x="205" y="34"/>
                  </a:lnTo>
                  <a:lnTo>
                    <a:pt x="197" y="39"/>
                  </a:lnTo>
                  <a:lnTo>
                    <a:pt x="190" y="45"/>
                  </a:lnTo>
                  <a:lnTo>
                    <a:pt x="184" y="49"/>
                  </a:lnTo>
                  <a:lnTo>
                    <a:pt x="180" y="54"/>
                  </a:lnTo>
                  <a:lnTo>
                    <a:pt x="177" y="59"/>
                  </a:lnTo>
                  <a:lnTo>
                    <a:pt x="185" y="60"/>
                  </a:lnTo>
                  <a:lnTo>
                    <a:pt x="196" y="59"/>
                  </a:lnTo>
                  <a:lnTo>
                    <a:pt x="206" y="57"/>
                  </a:lnTo>
                  <a:lnTo>
                    <a:pt x="217" y="55"/>
                  </a:lnTo>
                  <a:lnTo>
                    <a:pt x="227" y="53"/>
                  </a:lnTo>
                  <a:lnTo>
                    <a:pt x="236" y="50"/>
                  </a:lnTo>
                  <a:lnTo>
                    <a:pt x="243" y="48"/>
                  </a:lnTo>
                  <a:lnTo>
                    <a:pt x="248" y="47"/>
                  </a:lnTo>
                  <a:lnTo>
                    <a:pt x="253" y="44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5" y="47"/>
                  </a:lnTo>
                  <a:lnTo>
                    <a:pt x="250" y="50"/>
                  </a:lnTo>
                  <a:lnTo>
                    <a:pt x="244" y="54"/>
                  </a:lnTo>
                  <a:lnTo>
                    <a:pt x="236" y="57"/>
                  </a:lnTo>
                  <a:lnTo>
                    <a:pt x="226" y="62"/>
                  </a:lnTo>
                  <a:lnTo>
                    <a:pt x="215" y="65"/>
                  </a:lnTo>
                  <a:lnTo>
                    <a:pt x="204" y="68"/>
                  </a:lnTo>
                  <a:lnTo>
                    <a:pt x="192" y="69"/>
                  </a:lnTo>
                  <a:lnTo>
                    <a:pt x="181" y="69"/>
                  </a:lnTo>
                  <a:lnTo>
                    <a:pt x="184" y="74"/>
                  </a:lnTo>
                  <a:lnTo>
                    <a:pt x="190" y="77"/>
                  </a:lnTo>
                  <a:lnTo>
                    <a:pt x="197" y="82"/>
                  </a:lnTo>
                  <a:lnTo>
                    <a:pt x="205" y="86"/>
                  </a:lnTo>
                  <a:lnTo>
                    <a:pt x="212" y="90"/>
                  </a:lnTo>
                  <a:lnTo>
                    <a:pt x="219" y="94"/>
                  </a:lnTo>
                  <a:lnTo>
                    <a:pt x="225" y="97"/>
                  </a:lnTo>
                  <a:lnTo>
                    <a:pt x="229" y="99"/>
                  </a:lnTo>
                  <a:lnTo>
                    <a:pt x="235" y="101"/>
                  </a:lnTo>
                  <a:lnTo>
                    <a:pt x="237" y="104"/>
                  </a:lnTo>
                  <a:lnTo>
                    <a:pt x="236" y="105"/>
                  </a:lnTo>
                  <a:lnTo>
                    <a:pt x="230" y="104"/>
                  </a:lnTo>
                  <a:lnTo>
                    <a:pt x="225" y="102"/>
                  </a:lnTo>
                  <a:lnTo>
                    <a:pt x="217" y="99"/>
                  </a:lnTo>
                  <a:lnTo>
                    <a:pt x="206" y="95"/>
                  </a:lnTo>
                  <a:lnTo>
                    <a:pt x="196" y="91"/>
                  </a:lnTo>
                  <a:lnTo>
                    <a:pt x="185" y="86"/>
                  </a:lnTo>
                  <a:lnTo>
                    <a:pt x="176" y="83"/>
                  </a:lnTo>
                  <a:lnTo>
                    <a:pt x="169" y="78"/>
                  </a:lnTo>
                  <a:lnTo>
                    <a:pt x="165" y="75"/>
                  </a:lnTo>
                  <a:lnTo>
                    <a:pt x="160" y="75"/>
                  </a:lnTo>
                  <a:lnTo>
                    <a:pt x="156" y="76"/>
                  </a:lnTo>
                  <a:lnTo>
                    <a:pt x="150" y="76"/>
                  </a:lnTo>
                  <a:lnTo>
                    <a:pt x="144" y="76"/>
                  </a:lnTo>
                  <a:lnTo>
                    <a:pt x="138" y="77"/>
                  </a:lnTo>
                  <a:lnTo>
                    <a:pt x="134" y="77"/>
                  </a:lnTo>
                  <a:lnTo>
                    <a:pt x="129" y="78"/>
                  </a:lnTo>
                  <a:lnTo>
                    <a:pt x="126" y="78"/>
                  </a:lnTo>
                  <a:lnTo>
                    <a:pt x="128" y="83"/>
                  </a:lnTo>
                  <a:lnTo>
                    <a:pt x="132" y="87"/>
                  </a:lnTo>
                  <a:lnTo>
                    <a:pt x="137" y="92"/>
                  </a:lnTo>
                  <a:lnTo>
                    <a:pt x="143" y="97"/>
                  </a:lnTo>
                  <a:lnTo>
                    <a:pt x="147" y="101"/>
                  </a:lnTo>
                  <a:lnTo>
                    <a:pt x="153" y="106"/>
                  </a:lnTo>
                  <a:lnTo>
                    <a:pt x="158" y="109"/>
                  </a:lnTo>
                  <a:lnTo>
                    <a:pt x="161" y="112"/>
                  </a:lnTo>
                  <a:lnTo>
                    <a:pt x="168" y="116"/>
                  </a:lnTo>
                  <a:lnTo>
                    <a:pt x="176" y="120"/>
                  </a:lnTo>
                  <a:lnTo>
                    <a:pt x="182" y="123"/>
                  </a:lnTo>
                  <a:lnTo>
                    <a:pt x="188" y="127"/>
                  </a:lnTo>
                  <a:lnTo>
                    <a:pt x="191" y="130"/>
                  </a:lnTo>
                  <a:lnTo>
                    <a:pt x="194" y="133"/>
                  </a:lnTo>
                  <a:lnTo>
                    <a:pt x="191" y="135"/>
                  </a:lnTo>
                  <a:lnTo>
                    <a:pt x="182" y="130"/>
                  </a:lnTo>
                  <a:lnTo>
                    <a:pt x="175" y="125"/>
                  </a:lnTo>
                  <a:lnTo>
                    <a:pt x="166" y="120"/>
                  </a:lnTo>
                  <a:lnTo>
                    <a:pt x="157" y="114"/>
                  </a:lnTo>
                  <a:lnTo>
                    <a:pt x="147" y="108"/>
                  </a:lnTo>
                  <a:lnTo>
                    <a:pt x="137" y="102"/>
                  </a:lnTo>
                  <a:lnTo>
                    <a:pt x="129" y="97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4" y="85"/>
                  </a:lnTo>
                  <a:lnTo>
                    <a:pt x="109" y="84"/>
                  </a:lnTo>
                  <a:lnTo>
                    <a:pt x="106" y="85"/>
                  </a:lnTo>
                  <a:lnTo>
                    <a:pt x="101" y="87"/>
                  </a:lnTo>
                  <a:lnTo>
                    <a:pt x="94" y="90"/>
                  </a:lnTo>
                  <a:lnTo>
                    <a:pt x="84" y="93"/>
                  </a:lnTo>
                  <a:lnTo>
                    <a:pt x="75" y="97"/>
                  </a:lnTo>
                  <a:lnTo>
                    <a:pt x="69" y="99"/>
                  </a:lnTo>
                  <a:lnTo>
                    <a:pt x="68" y="101"/>
                  </a:lnTo>
                  <a:lnTo>
                    <a:pt x="68" y="104"/>
                  </a:lnTo>
                  <a:lnTo>
                    <a:pt x="69" y="106"/>
                  </a:lnTo>
                  <a:lnTo>
                    <a:pt x="74" y="110"/>
                  </a:lnTo>
                  <a:lnTo>
                    <a:pt x="78" y="114"/>
                  </a:lnTo>
                  <a:lnTo>
                    <a:pt x="85" y="119"/>
                  </a:lnTo>
                  <a:lnTo>
                    <a:pt x="93" y="125"/>
                  </a:lnTo>
                  <a:lnTo>
                    <a:pt x="103" y="131"/>
                  </a:lnTo>
                  <a:lnTo>
                    <a:pt x="112" y="138"/>
                  </a:lnTo>
                  <a:lnTo>
                    <a:pt x="121" y="144"/>
                  </a:lnTo>
                  <a:lnTo>
                    <a:pt x="128" y="150"/>
                  </a:lnTo>
                  <a:lnTo>
                    <a:pt x="134" y="152"/>
                  </a:lnTo>
                  <a:lnTo>
                    <a:pt x="138" y="155"/>
                  </a:lnTo>
                  <a:lnTo>
                    <a:pt x="137" y="157"/>
                  </a:lnTo>
                  <a:lnTo>
                    <a:pt x="132" y="157"/>
                  </a:lnTo>
                  <a:lnTo>
                    <a:pt x="123" y="152"/>
                  </a:lnTo>
                  <a:lnTo>
                    <a:pt x="118" y="147"/>
                  </a:lnTo>
                  <a:lnTo>
                    <a:pt x="108" y="142"/>
                  </a:lnTo>
                  <a:lnTo>
                    <a:pt x="99" y="136"/>
                  </a:lnTo>
                  <a:lnTo>
                    <a:pt x="89" y="129"/>
                  </a:lnTo>
                  <a:lnTo>
                    <a:pt x="78" y="123"/>
                  </a:lnTo>
                  <a:lnTo>
                    <a:pt x="69" y="119"/>
                  </a:lnTo>
                  <a:lnTo>
                    <a:pt x="62" y="114"/>
                  </a:lnTo>
                  <a:lnTo>
                    <a:pt x="59" y="113"/>
                  </a:lnTo>
                  <a:lnTo>
                    <a:pt x="55" y="113"/>
                  </a:lnTo>
                  <a:lnTo>
                    <a:pt x="48" y="115"/>
                  </a:lnTo>
                  <a:lnTo>
                    <a:pt x="40" y="117"/>
                  </a:lnTo>
                  <a:lnTo>
                    <a:pt x="31" y="121"/>
                  </a:lnTo>
                  <a:lnTo>
                    <a:pt x="22" y="123"/>
                  </a:lnTo>
                  <a:lnTo>
                    <a:pt x="14" y="127"/>
                  </a:lnTo>
                  <a:lnTo>
                    <a:pt x="7" y="128"/>
                  </a:lnTo>
                  <a:lnTo>
                    <a:pt x="2" y="129"/>
                  </a:lnTo>
                  <a:lnTo>
                    <a:pt x="0" y="129"/>
                  </a:lnTo>
                  <a:lnTo>
                    <a:pt x="1" y="128"/>
                  </a:lnTo>
                  <a:lnTo>
                    <a:pt x="6" y="125"/>
                  </a:lnTo>
                  <a:lnTo>
                    <a:pt x="10" y="12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Freeform 326"/>
            <p:cNvSpPr>
              <a:spLocks/>
            </p:cNvSpPr>
            <p:nvPr/>
          </p:nvSpPr>
          <p:spPr bwMode="auto">
            <a:xfrm>
              <a:off x="145" y="368"/>
              <a:ext cx="93" cy="79"/>
            </a:xfrm>
            <a:custGeom>
              <a:avLst/>
              <a:gdLst>
                <a:gd name="T0" fmla="*/ 2 w 187"/>
                <a:gd name="T1" fmla="*/ 2 h 157"/>
                <a:gd name="T2" fmla="*/ 5 w 187"/>
                <a:gd name="T3" fmla="*/ 2 h 157"/>
                <a:gd name="T4" fmla="*/ 10 w 187"/>
                <a:gd name="T5" fmla="*/ 2 h 157"/>
                <a:gd name="T6" fmla="*/ 14 w 187"/>
                <a:gd name="T7" fmla="*/ 2 h 157"/>
                <a:gd name="T8" fmla="*/ 16 w 187"/>
                <a:gd name="T9" fmla="*/ 3 h 157"/>
                <a:gd name="T10" fmla="*/ 13 w 187"/>
                <a:gd name="T11" fmla="*/ 2 h 157"/>
                <a:gd name="T12" fmla="*/ 10 w 187"/>
                <a:gd name="T13" fmla="*/ 3 h 157"/>
                <a:gd name="T14" fmla="*/ 6 w 187"/>
                <a:gd name="T15" fmla="*/ 3 h 157"/>
                <a:gd name="T16" fmla="*/ 6 w 187"/>
                <a:gd name="T17" fmla="*/ 4 h 157"/>
                <a:gd name="T18" fmla="*/ 9 w 187"/>
                <a:gd name="T19" fmla="*/ 5 h 157"/>
                <a:gd name="T20" fmla="*/ 10 w 187"/>
                <a:gd name="T21" fmla="*/ 6 h 157"/>
                <a:gd name="T22" fmla="*/ 14 w 187"/>
                <a:gd name="T23" fmla="*/ 6 h 157"/>
                <a:gd name="T24" fmla="*/ 19 w 187"/>
                <a:gd name="T25" fmla="*/ 6 h 157"/>
                <a:gd name="T26" fmla="*/ 21 w 187"/>
                <a:gd name="T27" fmla="*/ 8 h 157"/>
                <a:gd name="T28" fmla="*/ 20 w 187"/>
                <a:gd name="T29" fmla="*/ 8 h 157"/>
                <a:gd name="T30" fmla="*/ 17 w 187"/>
                <a:gd name="T31" fmla="*/ 7 h 157"/>
                <a:gd name="T32" fmla="*/ 13 w 187"/>
                <a:gd name="T33" fmla="*/ 7 h 157"/>
                <a:gd name="T34" fmla="*/ 12 w 187"/>
                <a:gd name="T35" fmla="*/ 8 h 157"/>
                <a:gd name="T36" fmla="*/ 14 w 187"/>
                <a:gd name="T37" fmla="*/ 9 h 157"/>
                <a:gd name="T38" fmla="*/ 18 w 187"/>
                <a:gd name="T39" fmla="*/ 9 h 157"/>
                <a:gd name="T40" fmla="*/ 21 w 187"/>
                <a:gd name="T41" fmla="*/ 11 h 157"/>
                <a:gd name="T42" fmla="*/ 22 w 187"/>
                <a:gd name="T43" fmla="*/ 13 h 157"/>
                <a:gd name="T44" fmla="*/ 20 w 187"/>
                <a:gd name="T45" fmla="*/ 11 h 157"/>
                <a:gd name="T46" fmla="*/ 17 w 187"/>
                <a:gd name="T47" fmla="*/ 10 h 157"/>
                <a:gd name="T48" fmla="*/ 18 w 187"/>
                <a:gd name="T49" fmla="*/ 13 h 157"/>
                <a:gd name="T50" fmla="*/ 21 w 187"/>
                <a:gd name="T51" fmla="*/ 16 h 157"/>
                <a:gd name="T52" fmla="*/ 22 w 187"/>
                <a:gd name="T53" fmla="*/ 17 h 157"/>
                <a:gd name="T54" fmla="*/ 23 w 187"/>
                <a:gd name="T55" fmla="*/ 19 h 157"/>
                <a:gd name="T56" fmla="*/ 21 w 187"/>
                <a:gd name="T57" fmla="*/ 18 h 157"/>
                <a:gd name="T58" fmla="*/ 18 w 187"/>
                <a:gd name="T59" fmla="*/ 14 h 157"/>
                <a:gd name="T60" fmla="*/ 15 w 187"/>
                <a:gd name="T61" fmla="*/ 11 h 157"/>
                <a:gd name="T62" fmla="*/ 15 w 187"/>
                <a:gd name="T63" fmla="*/ 12 h 157"/>
                <a:gd name="T64" fmla="*/ 16 w 187"/>
                <a:gd name="T65" fmla="*/ 15 h 157"/>
                <a:gd name="T66" fmla="*/ 17 w 187"/>
                <a:gd name="T67" fmla="*/ 18 h 157"/>
                <a:gd name="T68" fmla="*/ 16 w 187"/>
                <a:gd name="T69" fmla="*/ 17 h 157"/>
                <a:gd name="T70" fmla="*/ 14 w 187"/>
                <a:gd name="T71" fmla="*/ 12 h 157"/>
                <a:gd name="T72" fmla="*/ 11 w 187"/>
                <a:gd name="T73" fmla="*/ 8 h 157"/>
                <a:gd name="T74" fmla="*/ 9 w 187"/>
                <a:gd name="T75" fmla="*/ 7 h 157"/>
                <a:gd name="T76" fmla="*/ 9 w 187"/>
                <a:gd name="T77" fmla="*/ 8 h 157"/>
                <a:gd name="T78" fmla="*/ 10 w 187"/>
                <a:gd name="T79" fmla="*/ 14 h 157"/>
                <a:gd name="T80" fmla="*/ 12 w 187"/>
                <a:gd name="T81" fmla="*/ 16 h 157"/>
                <a:gd name="T82" fmla="*/ 10 w 187"/>
                <a:gd name="T83" fmla="*/ 15 h 157"/>
                <a:gd name="T84" fmla="*/ 8 w 187"/>
                <a:gd name="T85" fmla="*/ 7 h 157"/>
                <a:gd name="T86" fmla="*/ 5 w 187"/>
                <a:gd name="T87" fmla="*/ 5 h 157"/>
                <a:gd name="T88" fmla="*/ 4 w 187"/>
                <a:gd name="T89" fmla="*/ 7 h 157"/>
                <a:gd name="T90" fmla="*/ 5 w 187"/>
                <a:gd name="T91" fmla="*/ 10 h 157"/>
                <a:gd name="T92" fmla="*/ 6 w 187"/>
                <a:gd name="T93" fmla="*/ 15 h 157"/>
                <a:gd name="T94" fmla="*/ 5 w 187"/>
                <a:gd name="T95" fmla="*/ 14 h 157"/>
                <a:gd name="T96" fmla="*/ 4 w 187"/>
                <a:gd name="T97" fmla="*/ 8 h 157"/>
                <a:gd name="T98" fmla="*/ 2 w 187"/>
                <a:gd name="T99" fmla="*/ 3 h 157"/>
                <a:gd name="T100" fmla="*/ 0 w 187"/>
                <a:gd name="T101" fmla="*/ 1 h 157"/>
                <a:gd name="T102" fmla="*/ 0 w 187"/>
                <a:gd name="T103" fmla="*/ 0 h 1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157"/>
                <a:gd name="T158" fmla="*/ 187 w 187"/>
                <a:gd name="T159" fmla="*/ 157 h 1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157">
                  <a:moveTo>
                    <a:pt x="6" y="2"/>
                  </a:moveTo>
                  <a:lnTo>
                    <a:pt x="13" y="8"/>
                  </a:lnTo>
                  <a:lnTo>
                    <a:pt x="21" y="14"/>
                  </a:lnTo>
                  <a:lnTo>
                    <a:pt x="29" y="17"/>
                  </a:lnTo>
                  <a:lnTo>
                    <a:pt x="36" y="18"/>
                  </a:lnTo>
                  <a:lnTo>
                    <a:pt x="45" y="16"/>
                  </a:lnTo>
                  <a:lnTo>
                    <a:pt x="57" y="14"/>
                  </a:lnTo>
                  <a:lnTo>
                    <a:pt x="70" y="11"/>
                  </a:lnTo>
                  <a:lnTo>
                    <a:pt x="84" y="10"/>
                  </a:lnTo>
                  <a:lnTo>
                    <a:pt x="97" y="9"/>
                  </a:lnTo>
                  <a:lnTo>
                    <a:pt x="108" y="9"/>
                  </a:lnTo>
                  <a:lnTo>
                    <a:pt x="119" y="10"/>
                  </a:lnTo>
                  <a:lnTo>
                    <a:pt x="125" y="11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26" y="17"/>
                  </a:lnTo>
                  <a:lnTo>
                    <a:pt x="117" y="16"/>
                  </a:lnTo>
                  <a:lnTo>
                    <a:pt x="110" y="16"/>
                  </a:lnTo>
                  <a:lnTo>
                    <a:pt x="102" y="16"/>
                  </a:lnTo>
                  <a:lnTo>
                    <a:pt x="90" y="17"/>
                  </a:lnTo>
                  <a:lnTo>
                    <a:pt x="80" y="18"/>
                  </a:lnTo>
                  <a:lnTo>
                    <a:pt x="68" y="19"/>
                  </a:lnTo>
                  <a:lnTo>
                    <a:pt x="59" y="22"/>
                  </a:lnTo>
                  <a:lnTo>
                    <a:pt x="51" y="24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1"/>
                  </a:lnTo>
                  <a:lnTo>
                    <a:pt x="60" y="33"/>
                  </a:lnTo>
                  <a:lnTo>
                    <a:pt x="66" y="35"/>
                  </a:lnTo>
                  <a:lnTo>
                    <a:pt x="72" y="38"/>
                  </a:lnTo>
                  <a:lnTo>
                    <a:pt x="76" y="39"/>
                  </a:lnTo>
                  <a:lnTo>
                    <a:pt x="80" y="41"/>
                  </a:lnTo>
                  <a:lnTo>
                    <a:pt x="82" y="42"/>
                  </a:lnTo>
                  <a:lnTo>
                    <a:pt x="91" y="41"/>
                  </a:lnTo>
                  <a:lnTo>
                    <a:pt x="104" y="40"/>
                  </a:lnTo>
                  <a:lnTo>
                    <a:pt x="117" y="41"/>
                  </a:lnTo>
                  <a:lnTo>
                    <a:pt x="130" y="42"/>
                  </a:lnTo>
                  <a:lnTo>
                    <a:pt x="143" y="45"/>
                  </a:lnTo>
                  <a:lnTo>
                    <a:pt x="155" y="47"/>
                  </a:lnTo>
                  <a:lnTo>
                    <a:pt x="164" y="50"/>
                  </a:lnTo>
                  <a:lnTo>
                    <a:pt x="170" y="54"/>
                  </a:lnTo>
                  <a:lnTo>
                    <a:pt x="174" y="60"/>
                  </a:lnTo>
                  <a:lnTo>
                    <a:pt x="175" y="62"/>
                  </a:lnTo>
                  <a:lnTo>
                    <a:pt x="172" y="61"/>
                  </a:lnTo>
                  <a:lnTo>
                    <a:pt x="165" y="59"/>
                  </a:lnTo>
                  <a:lnTo>
                    <a:pt x="159" y="56"/>
                  </a:lnTo>
                  <a:lnTo>
                    <a:pt x="151" y="54"/>
                  </a:lnTo>
                  <a:lnTo>
                    <a:pt x="141" y="53"/>
                  </a:lnTo>
                  <a:lnTo>
                    <a:pt x="130" y="50"/>
                  </a:lnTo>
                  <a:lnTo>
                    <a:pt x="119" y="49"/>
                  </a:lnTo>
                  <a:lnTo>
                    <a:pt x="108" y="49"/>
                  </a:lnTo>
                  <a:lnTo>
                    <a:pt x="100" y="49"/>
                  </a:lnTo>
                  <a:lnTo>
                    <a:pt x="95" y="50"/>
                  </a:lnTo>
                  <a:lnTo>
                    <a:pt x="103" y="57"/>
                  </a:lnTo>
                  <a:lnTo>
                    <a:pt x="111" y="62"/>
                  </a:lnTo>
                  <a:lnTo>
                    <a:pt x="117" y="67"/>
                  </a:lnTo>
                  <a:lnTo>
                    <a:pt x="119" y="70"/>
                  </a:lnTo>
                  <a:lnTo>
                    <a:pt x="126" y="70"/>
                  </a:lnTo>
                  <a:lnTo>
                    <a:pt x="134" y="71"/>
                  </a:lnTo>
                  <a:lnTo>
                    <a:pt x="144" y="72"/>
                  </a:lnTo>
                  <a:lnTo>
                    <a:pt x="155" y="75"/>
                  </a:lnTo>
                  <a:lnTo>
                    <a:pt x="165" y="79"/>
                  </a:lnTo>
                  <a:lnTo>
                    <a:pt x="174" y="85"/>
                  </a:lnTo>
                  <a:lnTo>
                    <a:pt x="181" y="93"/>
                  </a:lnTo>
                  <a:lnTo>
                    <a:pt x="187" y="103"/>
                  </a:lnTo>
                  <a:lnTo>
                    <a:pt x="181" y="99"/>
                  </a:lnTo>
                  <a:lnTo>
                    <a:pt x="175" y="94"/>
                  </a:lnTo>
                  <a:lnTo>
                    <a:pt x="167" y="91"/>
                  </a:lnTo>
                  <a:lnTo>
                    <a:pt x="160" y="86"/>
                  </a:lnTo>
                  <a:lnTo>
                    <a:pt x="153" y="84"/>
                  </a:lnTo>
                  <a:lnTo>
                    <a:pt x="145" y="82"/>
                  </a:lnTo>
                  <a:lnTo>
                    <a:pt x="138" y="80"/>
                  </a:lnTo>
                  <a:lnTo>
                    <a:pt x="132" y="80"/>
                  </a:lnTo>
                  <a:lnTo>
                    <a:pt x="140" y="90"/>
                  </a:lnTo>
                  <a:lnTo>
                    <a:pt x="148" y="98"/>
                  </a:lnTo>
                  <a:lnTo>
                    <a:pt x="156" y="107"/>
                  </a:lnTo>
                  <a:lnTo>
                    <a:pt x="163" y="114"/>
                  </a:lnTo>
                  <a:lnTo>
                    <a:pt x="170" y="121"/>
                  </a:lnTo>
                  <a:lnTo>
                    <a:pt x="175" y="127"/>
                  </a:lnTo>
                  <a:lnTo>
                    <a:pt x="179" y="131"/>
                  </a:lnTo>
                  <a:lnTo>
                    <a:pt x="180" y="133"/>
                  </a:lnTo>
                  <a:lnTo>
                    <a:pt x="181" y="138"/>
                  </a:lnTo>
                  <a:lnTo>
                    <a:pt x="182" y="144"/>
                  </a:lnTo>
                  <a:lnTo>
                    <a:pt x="184" y="151"/>
                  </a:lnTo>
                  <a:lnTo>
                    <a:pt x="187" y="157"/>
                  </a:lnTo>
                  <a:lnTo>
                    <a:pt x="181" y="148"/>
                  </a:lnTo>
                  <a:lnTo>
                    <a:pt x="174" y="139"/>
                  </a:lnTo>
                  <a:lnTo>
                    <a:pt x="165" y="128"/>
                  </a:lnTo>
                  <a:lnTo>
                    <a:pt x="155" y="116"/>
                  </a:lnTo>
                  <a:lnTo>
                    <a:pt x="145" y="105"/>
                  </a:lnTo>
                  <a:lnTo>
                    <a:pt x="137" y="95"/>
                  </a:lnTo>
                  <a:lnTo>
                    <a:pt x="130" y="88"/>
                  </a:lnTo>
                  <a:lnTo>
                    <a:pt x="126" y="85"/>
                  </a:lnTo>
                  <a:lnTo>
                    <a:pt x="121" y="84"/>
                  </a:lnTo>
                  <a:lnTo>
                    <a:pt x="120" y="86"/>
                  </a:lnTo>
                  <a:lnTo>
                    <a:pt x="120" y="91"/>
                  </a:lnTo>
                  <a:lnTo>
                    <a:pt x="121" y="95"/>
                  </a:lnTo>
                  <a:lnTo>
                    <a:pt x="123" y="103"/>
                  </a:lnTo>
                  <a:lnTo>
                    <a:pt x="128" y="116"/>
                  </a:lnTo>
                  <a:lnTo>
                    <a:pt x="134" y="130"/>
                  </a:lnTo>
                  <a:lnTo>
                    <a:pt x="137" y="138"/>
                  </a:lnTo>
                  <a:lnTo>
                    <a:pt x="138" y="142"/>
                  </a:lnTo>
                  <a:lnTo>
                    <a:pt x="137" y="142"/>
                  </a:lnTo>
                  <a:lnTo>
                    <a:pt x="134" y="140"/>
                  </a:lnTo>
                  <a:lnTo>
                    <a:pt x="132" y="136"/>
                  </a:lnTo>
                  <a:lnTo>
                    <a:pt x="126" y="125"/>
                  </a:lnTo>
                  <a:lnTo>
                    <a:pt x="118" y="108"/>
                  </a:lnTo>
                  <a:lnTo>
                    <a:pt x="112" y="91"/>
                  </a:lnTo>
                  <a:lnTo>
                    <a:pt x="112" y="78"/>
                  </a:lnTo>
                  <a:lnTo>
                    <a:pt x="102" y="70"/>
                  </a:lnTo>
                  <a:lnTo>
                    <a:pt x="92" y="63"/>
                  </a:lnTo>
                  <a:lnTo>
                    <a:pt x="84" y="59"/>
                  </a:lnTo>
                  <a:lnTo>
                    <a:pt x="81" y="56"/>
                  </a:lnTo>
                  <a:lnTo>
                    <a:pt x="79" y="55"/>
                  </a:lnTo>
                  <a:lnTo>
                    <a:pt x="76" y="54"/>
                  </a:lnTo>
                  <a:lnTo>
                    <a:pt x="75" y="55"/>
                  </a:lnTo>
                  <a:lnTo>
                    <a:pt x="74" y="60"/>
                  </a:lnTo>
                  <a:lnTo>
                    <a:pt x="75" y="70"/>
                  </a:lnTo>
                  <a:lnTo>
                    <a:pt x="79" y="87"/>
                  </a:lnTo>
                  <a:lnTo>
                    <a:pt x="84" y="105"/>
                  </a:lnTo>
                  <a:lnTo>
                    <a:pt x="93" y="120"/>
                  </a:lnTo>
                  <a:lnTo>
                    <a:pt x="98" y="125"/>
                  </a:lnTo>
                  <a:lnTo>
                    <a:pt x="97" y="128"/>
                  </a:lnTo>
                  <a:lnTo>
                    <a:pt x="95" y="127"/>
                  </a:lnTo>
                  <a:lnTo>
                    <a:pt x="90" y="123"/>
                  </a:lnTo>
                  <a:lnTo>
                    <a:pt x="83" y="114"/>
                  </a:lnTo>
                  <a:lnTo>
                    <a:pt x="74" y="97"/>
                  </a:lnTo>
                  <a:lnTo>
                    <a:pt x="67" y="73"/>
                  </a:lnTo>
                  <a:lnTo>
                    <a:pt x="67" y="49"/>
                  </a:lnTo>
                  <a:lnTo>
                    <a:pt x="60" y="44"/>
                  </a:lnTo>
                  <a:lnTo>
                    <a:pt x="52" y="39"/>
                  </a:lnTo>
                  <a:lnTo>
                    <a:pt x="44" y="35"/>
                  </a:lnTo>
                  <a:lnTo>
                    <a:pt x="38" y="33"/>
                  </a:lnTo>
                  <a:lnTo>
                    <a:pt x="37" y="40"/>
                  </a:lnTo>
                  <a:lnTo>
                    <a:pt x="37" y="50"/>
                  </a:lnTo>
                  <a:lnTo>
                    <a:pt x="39" y="62"/>
                  </a:lnTo>
                  <a:lnTo>
                    <a:pt x="42" y="71"/>
                  </a:lnTo>
                  <a:lnTo>
                    <a:pt x="43" y="80"/>
                  </a:lnTo>
                  <a:lnTo>
                    <a:pt x="45" y="93"/>
                  </a:lnTo>
                  <a:lnTo>
                    <a:pt x="47" y="106"/>
                  </a:lnTo>
                  <a:lnTo>
                    <a:pt x="50" y="113"/>
                  </a:lnTo>
                  <a:lnTo>
                    <a:pt x="51" y="115"/>
                  </a:lnTo>
                  <a:lnTo>
                    <a:pt x="47" y="114"/>
                  </a:lnTo>
                  <a:lnTo>
                    <a:pt x="44" y="109"/>
                  </a:lnTo>
                  <a:lnTo>
                    <a:pt x="41" y="101"/>
                  </a:lnTo>
                  <a:lnTo>
                    <a:pt x="38" y="86"/>
                  </a:lnTo>
                  <a:lnTo>
                    <a:pt x="34" y="64"/>
                  </a:lnTo>
                  <a:lnTo>
                    <a:pt x="30" y="44"/>
                  </a:lnTo>
                  <a:lnTo>
                    <a:pt x="28" y="31"/>
                  </a:lnTo>
                  <a:lnTo>
                    <a:pt x="17" y="20"/>
                  </a:lnTo>
                  <a:lnTo>
                    <a:pt x="9" y="12"/>
                  </a:lnTo>
                  <a:lnTo>
                    <a:pt x="4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Freeform 327"/>
            <p:cNvSpPr>
              <a:spLocks/>
            </p:cNvSpPr>
            <p:nvPr/>
          </p:nvSpPr>
          <p:spPr bwMode="auto">
            <a:xfrm>
              <a:off x="97" y="378"/>
              <a:ext cx="64" cy="107"/>
            </a:xfrm>
            <a:custGeom>
              <a:avLst/>
              <a:gdLst>
                <a:gd name="T0" fmla="*/ 7 w 129"/>
                <a:gd name="T1" fmla="*/ 0 h 215"/>
                <a:gd name="T2" fmla="*/ 7 w 129"/>
                <a:gd name="T3" fmla="*/ 3 h 215"/>
                <a:gd name="T4" fmla="*/ 8 w 129"/>
                <a:gd name="T5" fmla="*/ 4 h 215"/>
                <a:gd name="T6" fmla="*/ 9 w 129"/>
                <a:gd name="T7" fmla="*/ 5 h 215"/>
                <a:gd name="T8" fmla="*/ 10 w 129"/>
                <a:gd name="T9" fmla="*/ 6 h 215"/>
                <a:gd name="T10" fmla="*/ 12 w 129"/>
                <a:gd name="T11" fmla="*/ 8 h 215"/>
                <a:gd name="T12" fmla="*/ 14 w 129"/>
                <a:gd name="T13" fmla="*/ 12 h 215"/>
                <a:gd name="T14" fmla="*/ 15 w 129"/>
                <a:gd name="T15" fmla="*/ 14 h 215"/>
                <a:gd name="T16" fmla="*/ 16 w 129"/>
                <a:gd name="T17" fmla="*/ 15 h 215"/>
                <a:gd name="T18" fmla="*/ 15 w 129"/>
                <a:gd name="T19" fmla="*/ 15 h 215"/>
                <a:gd name="T20" fmla="*/ 15 w 129"/>
                <a:gd name="T21" fmla="*/ 14 h 215"/>
                <a:gd name="T22" fmla="*/ 14 w 129"/>
                <a:gd name="T23" fmla="*/ 12 h 215"/>
                <a:gd name="T24" fmla="*/ 12 w 129"/>
                <a:gd name="T25" fmla="*/ 10 h 215"/>
                <a:gd name="T26" fmla="*/ 11 w 129"/>
                <a:gd name="T27" fmla="*/ 8 h 215"/>
                <a:gd name="T28" fmla="*/ 10 w 129"/>
                <a:gd name="T29" fmla="*/ 7 h 215"/>
                <a:gd name="T30" fmla="*/ 9 w 129"/>
                <a:gd name="T31" fmla="*/ 6 h 215"/>
                <a:gd name="T32" fmla="*/ 8 w 129"/>
                <a:gd name="T33" fmla="*/ 8 h 215"/>
                <a:gd name="T34" fmla="*/ 8 w 129"/>
                <a:gd name="T35" fmla="*/ 11 h 215"/>
                <a:gd name="T36" fmla="*/ 9 w 129"/>
                <a:gd name="T37" fmla="*/ 12 h 215"/>
                <a:gd name="T38" fmla="*/ 11 w 129"/>
                <a:gd name="T39" fmla="*/ 14 h 215"/>
                <a:gd name="T40" fmla="*/ 13 w 129"/>
                <a:gd name="T41" fmla="*/ 16 h 215"/>
                <a:gd name="T42" fmla="*/ 14 w 129"/>
                <a:gd name="T43" fmla="*/ 19 h 215"/>
                <a:gd name="T44" fmla="*/ 15 w 129"/>
                <a:gd name="T45" fmla="*/ 22 h 215"/>
                <a:gd name="T46" fmla="*/ 14 w 129"/>
                <a:gd name="T47" fmla="*/ 20 h 215"/>
                <a:gd name="T48" fmla="*/ 13 w 129"/>
                <a:gd name="T49" fmla="*/ 18 h 215"/>
                <a:gd name="T50" fmla="*/ 12 w 129"/>
                <a:gd name="T51" fmla="*/ 16 h 215"/>
                <a:gd name="T52" fmla="*/ 10 w 129"/>
                <a:gd name="T53" fmla="*/ 15 h 215"/>
                <a:gd name="T54" fmla="*/ 9 w 129"/>
                <a:gd name="T55" fmla="*/ 14 h 215"/>
                <a:gd name="T56" fmla="*/ 9 w 129"/>
                <a:gd name="T57" fmla="*/ 16 h 215"/>
                <a:gd name="T58" fmla="*/ 10 w 129"/>
                <a:gd name="T59" fmla="*/ 23 h 215"/>
                <a:gd name="T60" fmla="*/ 10 w 129"/>
                <a:gd name="T61" fmla="*/ 26 h 215"/>
                <a:gd name="T62" fmla="*/ 10 w 129"/>
                <a:gd name="T63" fmla="*/ 26 h 215"/>
                <a:gd name="T64" fmla="*/ 9 w 129"/>
                <a:gd name="T65" fmla="*/ 23 h 215"/>
                <a:gd name="T66" fmla="*/ 8 w 129"/>
                <a:gd name="T67" fmla="*/ 17 h 215"/>
                <a:gd name="T68" fmla="*/ 6 w 129"/>
                <a:gd name="T69" fmla="*/ 16 h 215"/>
                <a:gd name="T70" fmla="*/ 4 w 129"/>
                <a:gd name="T71" fmla="*/ 19 h 215"/>
                <a:gd name="T72" fmla="*/ 3 w 129"/>
                <a:gd name="T73" fmla="*/ 21 h 215"/>
                <a:gd name="T74" fmla="*/ 3 w 129"/>
                <a:gd name="T75" fmla="*/ 21 h 215"/>
                <a:gd name="T76" fmla="*/ 4 w 129"/>
                <a:gd name="T77" fmla="*/ 18 h 215"/>
                <a:gd name="T78" fmla="*/ 6 w 129"/>
                <a:gd name="T79" fmla="*/ 14 h 215"/>
                <a:gd name="T80" fmla="*/ 7 w 129"/>
                <a:gd name="T81" fmla="*/ 11 h 215"/>
                <a:gd name="T82" fmla="*/ 7 w 129"/>
                <a:gd name="T83" fmla="*/ 7 h 215"/>
                <a:gd name="T84" fmla="*/ 6 w 129"/>
                <a:gd name="T85" fmla="*/ 7 h 215"/>
                <a:gd name="T86" fmla="*/ 4 w 129"/>
                <a:gd name="T87" fmla="*/ 9 h 215"/>
                <a:gd name="T88" fmla="*/ 2 w 129"/>
                <a:gd name="T89" fmla="*/ 11 h 215"/>
                <a:gd name="T90" fmla="*/ 1 w 129"/>
                <a:gd name="T91" fmla="*/ 14 h 215"/>
                <a:gd name="T92" fmla="*/ 0 w 129"/>
                <a:gd name="T93" fmla="*/ 15 h 215"/>
                <a:gd name="T94" fmla="*/ 0 w 129"/>
                <a:gd name="T95" fmla="*/ 15 h 215"/>
                <a:gd name="T96" fmla="*/ 0 w 129"/>
                <a:gd name="T97" fmla="*/ 13 h 215"/>
                <a:gd name="T98" fmla="*/ 1 w 129"/>
                <a:gd name="T99" fmla="*/ 11 h 215"/>
                <a:gd name="T100" fmla="*/ 3 w 129"/>
                <a:gd name="T101" fmla="*/ 8 h 215"/>
                <a:gd name="T102" fmla="*/ 5 w 129"/>
                <a:gd name="T103" fmla="*/ 5 h 215"/>
                <a:gd name="T104" fmla="*/ 7 w 129"/>
                <a:gd name="T105" fmla="*/ 4 h 215"/>
                <a:gd name="T106" fmla="*/ 6 w 129"/>
                <a:gd name="T107" fmla="*/ 1 h 215"/>
                <a:gd name="T108" fmla="*/ 6 w 129"/>
                <a:gd name="T109" fmla="*/ 0 h 215"/>
                <a:gd name="T110" fmla="*/ 6 w 129"/>
                <a:gd name="T111" fmla="*/ 0 h 2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9"/>
                <a:gd name="T169" fmla="*/ 0 h 215"/>
                <a:gd name="T170" fmla="*/ 129 w 129"/>
                <a:gd name="T171" fmla="*/ 215 h 2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9" h="215">
                  <a:moveTo>
                    <a:pt x="56" y="0"/>
                  </a:moveTo>
                  <a:lnTo>
                    <a:pt x="58" y="2"/>
                  </a:lnTo>
                  <a:lnTo>
                    <a:pt x="59" y="13"/>
                  </a:lnTo>
                  <a:lnTo>
                    <a:pt x="62" y="26"/>
                  </a:lnTo>
                  <a:lnTo>
                    <a:pt x="63" y="32"/>
                  </a:lnTo>
                  <a:lnTo>
                    <a:pt x="65" y="35"/>
                  </a:lnTo>
                  <a:lnTo>
                    <a:pt x="68" y="37"/>
                  </a:lnTo>
                  <a:lnTo>
                    <a:pt x="74" y="42"/>
                  </a:lnTo>
                  <a:lnTo>
                    <a:pt x="80" y="46"/>
                  </a:lnTo>
                  <a:lnTo>
                    <a:pt x="87" y="53"/>
                  </a:lnTo>
                  <a:lnTo>
                    <a:pt x="94" y="60"/>
                  </a:lnTo>
                  <a:lnTo>
                    <a:pt x="100" y="69"/>
                  </a:lnTo>
                  <a:lnTo>
                    <a:pt x="105" y="79"/>
                  </a:lnTo>
                  <a:lnTo>
                    <a:pt x="114" y="96"/>
                  </a:lnTo>
                  <a:lnTo>
                    <a:pt x="123" y="107"/>
                  </a:lnTo>
                  <a:lnTo>
                    <a:pt x="127" y="115"/>
                  </a:lnTo>
                  <a:lnTo>
                    <a:pt x="129" y="121"/>
                  </a:lnTo>
                  <a:lnTo>
                    <a:pt x="129" y="125"/>
                  </a:lnTo>
                  <a:lnTo>
                    <a:pt x="128" y="126"/>
                  </a:lnTo>
                  <a:lnTo>
                    <a:pt x="126" y="125"/>
                  </a:lnTo>
                  <a:lnTo>
                    <a:pt x="123" y="119"/>
                  </a:lnTo>
                  <a:lnTo>
                    <a:pt x="120" y="114"/>
                  </a:lnTo>
                  <a:lnTo>
                    <a:pt x="117" y="107"/>
                  </a:lnTo>
                  <a:lnTo>
                    <a:pt x="112" y="99"/>
                  </a:lnTo>
                  <a:lnTo>
                    <a:pt x="106" y="90"/>
                  </a:lnTo>
                  <a:lnTo>
                    <a:pt x="101" y="82"/>
                  </a:lnTo>
                  <a:lnTo>
                    <a:pt x="95" y="74"/>
                  </a:lnTo>
                  <a:lnTo>
                    <a:pt x="90" y="67"/>
                  </a:lnTo>
                  <a:lnTo>
                    <a:pt x="87" y="64"/>
                  </a:lnTo>
                  <a:lnTo>
                    <a:pt x="81" y="59"/>
                  </a:lnTo>
                  <a:lnTo>
                    <a:pt x="76" y="55"/>
                  </a:lnTo>
                  <a:lnTo>
                    <a:pt x="73" y="53"/>
                  </a:lnTo>
                  <a:lnTo>
                    <a:pt x="70" y="52"/>
                  </a:lnTo>
                  <a:lnTo>
                    <a:pt x="68" y="64"/>
                  </a:lnTo>
                  <a:lnTo>
                    <a:pt x="68" y="75"/>
                  </a:lnTo>
                  <a:lnTo>
                    <a:pt x="70" y="88"/>
                  </a:lnTo>
                  <a:lnTo>
                    <a:pt x="71" y="96"/>
                  </a:lnTo>
                  <a:lnTo>
                    <a:pt x="76" y="100"/>
                  </a:lnTo>
                  <a:lnTo>
                    <a:pt x="83" y="106"/>
                  </a:lnTo>
                  <a:lnTo>
                    <a:pt x="91" y="114"/>
                  </a:lnTo>
                  <a:lnTo>
                    <a:pt x="100" y="124"/>
                  </a:lnTo>
                  <a:lnTo>
                    <a:pt x="108" y="134"/>
                  </a:lnTo>
                  <a:lnTo>
                    <a:pt x="114" y="145"/>
                  </a:lnTo>
                  <a:lnTo>
                    <a:pt x="119" y="158"/>
                  </a:lnTo>
                  <a:lnTo>
                    <a:pt x="121" y="172"/>
                  </a:lnTo>
                  <a:lnTo>
                    <a:pt x="121" y="177"/>
                  </a:lnTo>
                  <a:lnTo>
                    <a:pt x="119" y="175"/>
                  </a:lnTo>
                  <a:lnTo>
                    <a:pt x="114" y="167"/>
                  </a:lnTo>
                  <a:lnTo>
                    <a:pt x="110" y="155"/>
                  </a:lnTo>
                  <a:lnTo>
                    <a:pt x="106" y="147"/>
                  </a:lnTo>
                  <a:lnTo>
                    <a:pt x="103" y="140"/>
                  </a:lnTo>
                  <a:lnTo>
                    <a:pt x="97" y="133"/>
                  </a:lnTo>
                  <a:lnTo>
                    <a:pt x="93" y="127"/>
                  </a:lnTo>
                  <a:lnTo>
                    <a:pt x="87" y="122"/>
                  </a:lnTo>
                  <a:lnTo>
                    <a:pt x="81" y="118"/>
                  </a:lnTo>
                  <a:lnTo>
                    <a:pt x="76" y="114"/>
                  </a:lnTo>
                  <a:lnTo>
                    <a:pt x="72" y="113"/>
                  </a:lnTo>
                  <a:lnTo>
                    <a:pt x="79" y="132"/>
                  </a:lnTo>
                  <a:lnTo>
                    <a:pt x="83" y="157"/>
                  </a:lnTo>
                  <a:lnTo>
                    <a:pt x="86" y="186"/>
                  </a:lnTo>
                  <a:lnTo>
                    <a:pt x="85" y="209"/>
                  </a:lnTo>
                  <a:lnTo>
                    <a:pt x="83" y="215"/>
                  </a:lnTo>
                  <a:lnTo>
                    <a:pt x="82" y="215"/>
                  </a:lnTo>
                  <a:lnTo>
                    <a:pt x="81" y="211"/>
                  </a:lnTo>
                  <a:lnTo>
                    <a:pt x="81" y="205"/>
                  </a:lnTo>
                  <a:lnTo>
                    <a:pt x="79" y="189"/>
                  </a:lnTo>
                  <a:lnTo>
                    <a:pt x="74" y="163"/>
                  </a:lnTo>
                  <a:lnTo>
                    <a:pt x="67" y="137"/>
                  </a:lnTo>
                  <a:lnTo>
                    <a:pt x="63" y="122"/>
                  </a:lnTo>
                  <a:lnTo>
                    <a:pt x="53" y="129"/>
                  </a:lnTo>
                  <a:lnTo>
                    <a:pt x="43" y="141"/>
                  </a:lnTo>
                  <a:lnTo>
                    <a:pt x="35" y="155"/>
                  </a:lnTo>
                  <a:lnTo>
                    <a:pt x="30" y="170"/>
                  </a:lnTo>
                  <a:lnTo>
                    <a:pt x="28" y="174"/>
                  </a:lnTo>
                  <a:lnTo>
                    <a:pt x="26" y="174"/>
                  </a:lnTo>
                  <a:lnTo>
                    <a:pt x="25" y="170"/>
                  </a:lnTo>
                  <a:lnTo>
                    <a:pt x="26" y="162"/>
                  </a:lnTo>
                  <a:lnTo>
                    <a:pt x="33" y="149"/>
                  </a:lnTo>
                  <a:lnTo>
                    <a:pt x="42" y="132"/>
                  </a:lnTo>
                  <a:lnTo>
                    <a:pt x="50" y="115"/>
                  </a:lnTo>
                  <a:lnTo>
                    <a:pt x="57" y="105"/>
                  </a:lnTo>
                  <a:lnTo>
                    <a:pt x="58" y="91"/>
                  </a:lnTo>
                  <a:lnTo>
                    <a:pt x="59" y="76"/>
                  </a:lnTo>
                  <a:lnTo>
                    <a:pt x="58" y="62"/>
                  </a:lnTo>
                  <a:lnTo>
                    <a:pt x="58" y="54"/>
                  </a:lnTo>
                  <a:lnTo>
                    <a:pt x="51" y="59"/>
                  </a:lnTo>
                  <a:lnTo>
                    <a:pt x="43" y="66"/>
                  </a:lnTo>
                  <a:lnTo>
                    <a:pt x="35" y="74"/>
                  </a:lnTo>
                  <a:lnTo>
                    <a:pt x="27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9" y="112"/>
                  </a:lnTo>
                  <a:lnTo>
                    <a:pt x="5" y="121"/>
                  </a:lnTo>
                  <a:lnTo>
                    <a:pt x="3" y="126"/>
                  </a:lnTo>
                  <a:lnTo>
                    <a:pt x="2" y="126"/>
                  </a:lnTo>
                  <a:lnTo>
                    <a:pt x="0" y="124"/>
                  </a:lnTo>
                  <a:lnTo>
                    <a:pt x="2" y="117"/>
                  </a:lnTo>
                  <a:lnTo>
                    <a:pt x="4" y="111"/>
                  </a:lnTo>
                  <a:lnTo>
                    <a:pt x="9" y="102"/>
                  </a:lnTo>
                  <a:lnTo>
                    <a:pt x="15" y="90"/>
                  </a:lnTo>
                  <a:lnTo>
                    <a:pt x="22" y="79"/>
                  </a:lnTo>
                  <a:lnTo>
                    <a:pt x="30" y="67"/>
                  </a:lnTo>
                  <a:lnTo>
                    <a:pt x="38" y="55"/>
                  </a:lnTo>
                  <a:lnTo>
                    <a:pt x="47" y="46"/>
                  </a:lnTo>
                  <a:lnTo>
                    <a:pt x="53" y="41"/>
                  </a:lnTo>
                  <a:lnTo>
                    <a:pt x="57" y="34"/>
                  </a:lnTo>
                  <a:lnTo>
                    <a:pt x="57" y="23"/>
                  </a:lnTo>
                  <a:lnTo>
                    <a:pt x="55" y="15"/>
                  </a:lnTo>
                  <a:lnTo>
                    <a:pt x="53" y="9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5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 328"/>
            <p:cNvSpPr>
              <a:spLocks/>
            </p:cNvSpPr>
            <p:nvPr/>
          </p:nvSpPr>
          <p:spPr bwMode="auto">
            <a:xfrm>
              <a:off x="162" y="239"/>
              <a:ext cx="78" cy="111"/>
            </a:xfrm>
            <a:custGeom>
              <a:avLst/>
              <a:gdLst>
                <a:gd name="T0" fmla="*/ 1 w 155"/>
                <a:gd name="T1" fmla="*/ 26 h 223"/>
                <a:gd name="T2" fmla="*/ 3 w 155"/>
                <a:gd name="T3" fmla="*/ 22 h 223"/>
                <a:gd name="T4" fmla="*/ 4 w 155"/>
                <a:gd name="T5" fmla="*/ 20 h 223"/>
                <a:gd name="T6" fmla="*/ 5 w 155"/>
                <a:gd name="T7" fmla="*/ 16 h 223"/>
                <a:gd name="T8" fmla="*/ 5 w 155"/>
                <a:gd name="T9" fmla="*/ 14 h 223"/>
                <a:gd name="T10" fmla="*/ 4 w 155"/>
                <a:gd name="T11" fmla="*/ 13 h 223"/>
                <a:gd name="T12" fmla="*/ 4 w 155"/>
                <a:gd name="T13" fmla="*/ 11 h 223"/>
                <a:gd name="T14" fmla="*/ 4 w 155"/>
                <a:gd name="T15" fmla="*/ 12 h 223"/>
                <a:gd name="T16" fmla="*/ 5 w 155"/>
                <a:gd name="T17" fmla="*/ 13 h 223"/>
                <a:gd name="T18" fmla="*/ 6 w 155"/>
                <a:gd name="T19" fmla="*/ 13 h 223"/>
                <a:gd name="T20" fmla="*/ 7 w 155"/>
                <a:gd name="T21" fmla="*/ 13 h 223"/>
                <a:gd name="T22" fmla="*/ 9 w 155"/>
                <a:gd name="T23" fmla="*/ 11 h 223"/>
                <a:gd name="T24" fmla="*/ 10 w 155"/>
                <a:gd name="T25" fmla="*/ 9 h 223"/>
                <a:gd name="T26" fmla="*/ 11 w 155"/>
                <a:gd name="T27" fmla="*/ 8 h 223"/>
                <a:gd name="T28" fmla="*/ 11 w 155"/>
                <a:gd name="T29" fmla="*/ 7 h 223"/>
                <a:gd name="T30" fmla="*/ 10 w 155"/>
                <a:gd name="T31" fmla="*/ 3 h 223"/>
                <a:gd name="T32" fmla="*/ 9 w 155"/>
                <a:gd name="T33" fmla="*/ 1 h 223"/>
                <a:gd name="T34" fmla="*/ 9 w 155"/>
                <a:gd name="T35" fmla="*/ 1 h 223"/>
                <a:gd name="T36" fmla="*/ 10 w 155"/>
                <a:gd name="T37" fmla="*/ 2 h 223"/>
                <a:gd name="T38" fmla="*/ 12 w 155"/>
                <a:gd name="T39" fmla="*/ 5 h 223"/>
                <a:gd name="T40" fmla="*/ 13 w 155"/>
                <a:gd name="T41" fmla="*/ 5 h 223"/>
                <a:gd name="T42" fmla="*/ 15 w 155"/>
                <a:gd name="T43" fmla="*/ 1 h 223"/>
                <a:gd name="T44" fmla="*/ 17 w 155"/>
                <a:gd name="T45" fmla="*/ 0 h 223"/>
                <a:gd name="T46" fmla="*/ 17 w 155"/>
                <a:gd name="T47" fmla="*/ 0 h 223"/>
                <a:gd name="T48" fmla="*/ 16 w 155"/>
                <a:gd name="T49" fmla="*/ 2 h 223"/>
                <a:gd name="T50" fmla="*/ 13 w 155"/>
                <a:gd name="T51" fmla="*/ 6 h 223"/>
                <a:gd name="T52" fmla="*/ 13 w 155"/>
                <a:gd name="T53" fmla="*/ 7 h 223"/>
                <a:gd name="T54" fmla="*/ 15 w 155"/>
                <a:gd name="T55" fmla="*/ 7 h 223"/>
                <a:gd name="T56" fmla="*/ 17 w 155"/>
                <a:gd name="T57" fmla="*/ 6 h 223"/>
                <a:gd name="T58" fmla="*/ 18 w 155"/>
                <a:gd name="T59" fmla="*/ 6 h 223"/>
                <a:gd name="T60" fmla="*/ 19 w 155"/>
                <a:gd name="T61" fmla="*/ 5 h 223"/>
                <a:gd name="T62" fmla="*/ 20 w 155"/>
                <a:gd name="T63" fmla="*/ 5 h 223"/>
                <a:gd name="T64" fmla="*/ 19 w 155"/>
                <a:gd name="T65" fmla="*/ 6 h 223"/>
                <a:gd name="T66" fmla="*/ 17 w 155"/>
                <a:gd name="T67" fmla="*/ 7 h 223"/>
                <a:gd name="T68" fmla="*/ 15 w 155"/>
                <a:gd name="T69" fmla="*/ 8 h 223"/>
                <a:gd name="T70" fmla="*/ 13 w 155"/>
                <a:gd name="T71" fmla="*/ 9 h 223"/>
                <a:gd name="T72" fmla="*/ 11 w 155"/>
                <a:gd name="T73" fmla="*/ 10 h 223"/>
                <a:gd name="T74" fmla="*/ 10 w 155"/>
                <a:gd name="T75" fmla="*/ 12 h 223"/>
                <a:gd name="T76" fmla="*/ 10 w 155"/>
                <a:gd name="T77" fmla="*/ 13 h 223"/>
                <a:gd name="T78" fmla="*/ 10 w 155"/>
                <a:gd name="T79" fmla="*/ 13 h 223"/>
                <a:gd name="T80" fmla="*/ 10 w 155"/>
                <a:gd name="T81" fmla="*/ 14 h 223"/>
                <a:gd name="T82" fmla="*/ 9 w 155"/>
                <a:gd name="T83" fmla="*/ 14 h 223"/>
                <a:gd name="T84" fmla="*/ 9 w 155"/>
                <a:gd name="T85" fmla="*/ 14 h 223"/>
                <a:gd name="T86" fmla="*/ 8 w 155"/>
                <a:gd name="T87" fmla="*/ 14 h 223"/>
                <a:gd name="T88" fmla="*/ 8 w 155"/>
                <a:gd name="T89" fmla="*/ 15 h 223"/>
                <a:gd name="T90" fmla="*/ 6 w 155"/>
                <a:gd name="T91" fmla="*/ 17 h 223"/>
                <a:gd name="T92" fmla="*/ 5 w 155"/>
                <a:gd name="T93" fmla="*/ 21 h 223"/>
                <a:gd name="T94" fmla="*/ 4 w 155"/>
                <a:gd name="T95" fmla="*/ 24 h 223"/>
                <a:gd name="T96" fmla="*/ 4 w 155"/>
                <a:gd name="T97" fmla="*/ 25 h 223"/>
                <a:gd name="T98" fmla="*/ 3 w 155"/>
                <a:gd name="T99" fmla="*/ 26 h 223"/>
                <a:gd name="T100" fmla="*/ 2 w 155"/>
                <a:gd name="T101" fmla="*/ 27 h 223"/>
                <a:gd name="T102" fmla="*/ 1 w 155"/>
                <a:gd name="T103" fmla="*/ 27 h 2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5"/>
                <a:gd name="T157" fmla="*/ 0 h 223"/>
                <a:gd name="T158" fmla="*/ 155 w 155"/>
                <a:gd name="T159" fmla="*/ 223 h 2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5" h="223">
                  <a:moveTo>
                    <a:pt x="0" y="223"/>
                  </a:moveTo>
                  <a:lnTo>
                    <a:pt x="4" y="212"/>
                  </a:lnTo>
                  <a:lnTo>
                    <a:pt x="11" y="197"/>
                  </a:lnTo>
                  <a:lnTo>
                    <a:pt x="17" y="182"/>
                  </a:lnTo>
                  <a:lnTo>
                    <a:pt x="21" y="172"/>
                  </a:lnTo>
                  <a:lnTo>
                    <a:pt x="26" y="162"/>
                  </a:lnTo>
                  <a:lnTo>
                    <a:pt x="32" y="147"/>
                  </a:lnTo>
                  <a:lnTo>
                    <a:pt x="39" y="133"/>
                  </a:lnTo>
                  <a:lnTo>
                    <a:pt x="42" y="125"/>
                  </a:lnTo>
                  <a:lnTo>
                    <a:pt x="36" y="119"/>
                  </a:lnTo>
                  <a:lnTo>
                    <a:pt x="32" y="113"/>
                  </a:lnTo>
                  <a:lnTo>
                    <a:pt x="28" y="108"/>
                  </a:lnTo>
                  <a:lnTo>
                    <a:pt x="27" y="99"/>
                  </a:lnTo>
                  <a:lnTo>
                    <a:pt x="27" y="94"/>
                  </a:lnTo>
                  <a:lnTo>
                    <a:pt x="28" y="94"/>
                  </a:lnTo>
                  <a:lnTo>
                    <a:pt x="30" y="97"/>
                  </a:lnTo>
                  <a:lnTo>
                    <a:pt x="32" y="102"/>
                  </a:lnTo>
                  <a:lnTo>
                    <a:pt x="35" y="105"/>
                  </a:lnTo>
                  <a:lnTo>
                    <a:pt x="40" y="109"/>
                  </a:lnTo>
                  <a:lnTo>
                    <a:pt x="45" y="111"/>
                  </a:lnTo>
                  <a:lnTo>
                    <a:pt x="48" y="112"/>
                  </a:lnTo>
                  <a:lnTo>
                    <a:pt x="53" y="106"/>
                  </a:lnTo>
                  <a:lnTo>
                    <a:pt x="59" y="101"/>
                  </a:lnTo>
                  <a:lnTo>
                    <a:pt x="65" y="93"/>
                  </a:lnTo>
                  <a:lnTo>
                    <a:pt x="71" y="86"/>
                  </a:lnTo>
                  <a:lnTo>
                    <a:pt x="77" y="79"/>
                  </a:lnTo>
                  <a:lnTo>
                    <a:pt x="81" y="73"/>
                  </a:lnTo>
                  <a:lnTo>
                    <a:pt x="84" y="67"/>
                  </a:lnTo>
                  <a:lnTo>
                    <a:pt x="86" y="64"/>
                  </a:lnTo>
                  <a:lnTo>
                    <a:pt x="86" y="56"/>
                  </a:lnTo>
                  <a:lnTo>
                    <a:pt x="84" y="42"/>
                  </a:lnTo>
                  <a:lnTo>
                    <a:pt x="79" y="29"/>
                  </a:lnTo>
                  <a:lnTo>
                    <a:pt x="74" y="20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70" y="11"/>
                  </a:lnTo>
                  <a:lnTo>
                    <a:pt x="73" y="13"/>
                  </a:lnTo>
                  <a:lnTo>
                    <a:pt x="79" y="20"/>
                  </a:lnTo>
                  <a:lnTo>
                    <a:pt x="86" y="33"/>
                  </a:lnTo>
                  <a:lnTo>
                    <a:pt x="91" y="45"/>
                  </a:lnTo>
                  <a:lnTo>
                    <a:pt x="93" y="56"/>
                  </a:lnTo>
                  <a:lnTo>
                    <a:pt x="100" y="42"/>
                  </a:lnTo>
                  <a:lnTo>
                    <a:pt x="109" y="26"/>
                  </a:lnTo>
                  <a:lnTo>
                    <a:pt x="117" y="11"/>
                  </a:lnTo>
                  <a:lnTo>
                    <a:pt x="125" y="3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0" y="4"/>
                  </a:lnTo>
                  <a:lnTo>
                    <a:pt x="126" y="7"/>
                  </a:lnTo>
                  <a:lnTo>
                    <a:pt x="121" y="19"/>
                  </a:lnTo>
                  <a:lnTo>
                    <a:pt x="112" y="37"/>
                  </a:lnTo>
                  <a:lnTo>
                    <a:pt x="103" y="54"/>
                  </a:lnTo>
                  <a:lnTo>
                    <a:pt x="98" y="64"/>
                  </a:lnTo>
                  <a:lnTo>
                    <a:pt x="104" y="61"/>
                  </a:lnTo>
                  <a:lnTo>
                    <a:pt x="112" y="59"/>
                  </a:lnTo>
                  <a:lnTo>
                    <a:pt x="119" y="57"/>
                  </a:lnTo>
                  <a:lnTo>
                    <a:pt x="125" y="54"/>
                  </a:lnTo>
                  <a:lnTo>
                    <a:pt x="131" y="53"/>
                  </a:lnTo>
                  <a:lnTo>
                    <a:pt x="137" y="51"/>
                  </a:lnTo>
                  <a:lnTo>
                    <a:pt x="140" y="49"/>
                  </a:lnTo>
                  <a:lnTo>
                    <a:pt x="144" y="46"/>
                  </a:lnTo>
                  <a:lnTo>
                    <a:pt x="149" y="43"/>
                  </a:lnTo>
                  <a:lnTo>
                    <a:pt x="154" y="42"/>
                  </a:lnTo>
                  <a:lnTo>
                    <a:pt x="155" y="43"/>
                  </a:lnTo>
                  <a:lnTo>
                    <a:pt x="152" y="46"/>
                  </a:lnTo>
                  <a:lnTo>
                    <a:pt x="147" y="50"/>
                  </a:lnTo>
                  <a:lnTo>
                    <a:pt x="141" y="53"/>
                  </a:lnTo>
                  <a:lnTo>
                    <a:pt x="133" y="59"/>
                  </a:lnTo>
                  <a:lnTo>
                    <a:pt x="124" y="64"/>
                  </a:lnTo>
                  <a:lnTo>
                    <a:pt x="115" y="68"/>
                  </a:lnTo>
                  <a:lnTo>
                    <a:pt x="106" y="72"/>
                  </a:lnTo>
                  <a:lnTo>
                    <a:pt x="99" y="74"/>
                  </a:lnTo>
                  <a:lnTo>
                    <a:pt x="94" y="75"/>
                  </a:lnTo>
                  <a:lnTo>
                    <a:pt x="87" y="80"/>
                  </a:lnTo>
                  <a:lnTo>
                    <a:pt x="79" y="88"/>
                  </a:lnTo>
                  <a:lnTo>
                    <a:pt x="73" y="97"/>
                  </a:lnTo>
                  <a:lnTo>
                    <a:pt x="71" y="103"/>
                  </a:lnTo>
                  <a:lnTo>
                    <a:pt x="73" y="105"/>
                  </a:lnTo>
                  <a:lnTo>
                    <a:pt x="76" y="108"/>
                  </a:lnTo>
                  <a:lnTo>
                    <a:pt x="79" y="109"/>
                  </a:lnTo>
                  <a:lnTo>
                    <a:pt x="81" y="109"/>
                  </a:lnTo>
                  <a:lnTo>
                    <a:pt x="77" y="112"/>
                  </a:lnTo>
                  <a:lnTo>
                    <a:pt x="73" y="114"/>
                  </a:lnTo>
                  <a:lnTo>
                    <a:pt x="70" y="118"/>
                  </a:lnTo>
                  <a:lnTo>
                    <a:pt x="68" y="120"/>
                  </a:lnTo>
                  <a:lnTo>
                    <a:pt x="65" y="119"/>
                  </a:lnTo>
                  <a:lnTo>
                    <a:pt x="63" y="119"/>
                  </a:lnTo>
                  <a:lnTo>
                    <a:pt x="62" y="119"/>
                  </a:lnTo>
                  <a:lnTo>
                    <a:pt x="58" y="124"/>
                  </a:lnTo>
                  <a:lnTo>
                    <a:pt x="54" y="133"/>
                  </a:lnTo>
                  <a:lnTo>
                    <a:pt x="48" y="143"/>
                  </a:lnTo>
                  <a:lnTo>
                    <a:pt x="41" y="156"/>
                  </a:lnTo>
                  <a:lnTo>
                    <a:pt x="35" y="169"/>
                  </a:lnTo>
                  <a:lnTo>
                    <a:pt x="31" y="180"/>
                  </a:lnTo>
                  <a:lnTo>
                    <a:pt x="28" y="192"/>
                  </a:lnTo>
                  <a:lnTo>
                    <a:pt x="27" y="200"/>
                  </a:lnTo>
                  <a:lnTo>
                    <a:pt x="25" y="204"/>
                  </a:lnTo>
                  <a:lnTo>
                    <a:pt x="23" y="209"/>
                  </a:lnTo>
                  <a:lnTo>
                    <a:pt x="20" y="214"/>
                  </a:lnTo>
                  <a:lnTo>
                    <a:pt x="18" y="216"/>
                  </a:lnTo>
                  <a:lnTo>
                    <a:pt x="15" y="218"/>
                  </a:lnTo>
                  <a:lnTo>
                    <a:pt x="9" y="221"/>
                  </a:lnTo>
                  <a:lnTo>
                    <a:pt x="3" y="222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 329"/>
            <p:cNvSpPr>
              <a:spLocks/>
            </p:cNvSpPr>
            <p:nvPr/>
          </p:nvSpPr>
          <p:spPr bwMode="auto">
            <a:xfrm>
              <a:off x="48" y="416"/>
              <a:ext cx="50" cy="86"/>
            </a:xfrm>
            <a:custGeom>
              <a:avLst/>
              <a:gdLst>
                <a:gd name="T0" fmla="*/ 9 w 100"/>
                <a:gd name="T1" fmla="*/ 1 h 172"/>
                <a:gd name="T2" fmla="*/ 6 w 100"/>
                <a:gd name="T3" fmla="*/ 3 h 172"/>
                <a:gd name="T4" fmla="*/ 6 w 100"/>
                <a:gd name="T5" fmla="*/ 5 h 172"/>
                <a:gd name="T6" fmla="*/ 3 w 100"/>
                <a:gd name="T7" fmla="*/ 5 h 172"/>
                <a:gd name="T8" fmla="*/ 2 w 100"/>
                <a:gd name="T9" fmla="*/ 6 h 172"/>
                <a:gd name="T10" fmla="*/ 1 w 100"/>
                <a:gd name="T11" fmla="*/ 7 h 172"/>
                <a:gd name="T12" fmla="*/ 0 w 100"/>
                <a:gd name="T13" fmla="*/ 9 h 172"/>
                <a:gd name="T14" fmla="*/ 1 w 100"/>
                <a:gd name="T15" fmla="*/ 9 h 172"/>
                <a:gd name="T16" fmla="*/ 1 w 100"/>
                <a:gd name="T17" fmla="*/ 8 h 172"/>
                <a:gd name="T18" fmla="*/ 3 w 100"/>
                <a:gd name="T19" fmla="*/ 7 h 172"/>
                <a:gd name="T20" fmla="*/ 4 w 100"/>
                <a:gd name="T21" fmla="*/ 6 h 172"/>
                <a:gd name="T22" fmla="*/ 6 w 100"/>
                <a:gd name="T23" fmla="*/ 5 h 172"/>
                <a:gd name="T24" fmla="*/ 6 w 100"/>
                <a:gd name="T25" fmla="*/ 6 h 172"/>
                <a:gd name="T26" fmla="*/ 6 w 100"/>
                <a:gd name="T27" fmla="*/ 10 h 172"/>
                <a:gd name="T28" fmla="*/ 5 w 100"/>
                <a:gd name="T29" fmla="*/ 11 h 172"/>
                <a:gd name="T30" fmla="*/ 3 w 100"/>
                <a:gd name="T31" fmla="*/ 12 h 172"/>
                <a:gd name="T32" fmla="*/ 2 w 100"/>
                <a:gd name="T33" fmla="*/ 13 h 172"/>
                <a:gd name="T34" fmla="*/ 1 w 100"/>
                <a:gd name="T35" fmla="*/ 14 h 172"/>
                <a:gd name="T36" fmla="*/ 1 w 100"/>
                <a:gd name="T37" fmla="*/ 15 h 172"/>
                <a:gd name="T38" fmla="*/ 1 w 100"/>
                <a:gd name="T39" fmla="*/ 16 h 172"/>
                <a:gd name="T40" fmla="*/ 2 w 100"/>
                <a:gd name="T41" fmla="*/ 14 h 172"/>
                <a:gd name="T42" fmla="*/ 5 w 100"/>
                <a:gd name="T43" fmla="*/ 12 h 172"/>
                <a:gd name="T44" fmla="*/ 6 w 100"/>
                <a:gd name="T45" fmla="*/ 13 h 172"/>
                <a:gd name="T46" fmla="*/ 6 w 100"/>
                <a:gd name="T47" fmla="*/ 20 h 172"/>
                <a:gd name="T48" fmla="*/ 6 w 100"/>
                <a:gd name="T49" fmla="*/ 22 h 172"/>
                <a:gd name="T50" fmla="*/ 6 w 100"/>
                <a:gd name="T51" fmla="*/ 22 h 172"/>
                <a:gd name="T52" fmla="*/ 6 w 100"/>
                <a:gd name="T53" fmla="*/ 19 h 172"/>
                <a:gd name="T54" fmla="*/ 6 w 100"/>
                <a:gd name="T55" fmla="*/ 12 h 172"/>
                <a:gd name="T56" fmla="*/ 6 w 100"/>
                <a:gd name="T57" fmla="*/ 11 h 172"/>
                <a:gd name="T58" fmla="*/ 6 w 100"/>
                <a:gd name="T59" fmla="*/ 11 h 172"/>
                <a:gd name="T60" fmla="*/ 7 w 100"/>
                <a:gd name="T61" fmla="*/ 12 h 172"/>
                <a:gd name="T62" fmla="*/ 11 w 100"/>
                <a:gd name="T63" fmla="*/ 15 h 172"/>
                <a:gd name="T64" fmla="*/ 12 w 100"/>
                <a:gd name="T65" fmla="*/ 17 h 172"/>
                <a:gd name="T66" fmla="*/ 11 w 100"/>
                <a:gd name="T67" fmla="*/ 15 h 172"/>
                <a:gd name="T68" fmla="*/ 10 w 100"/>
                <a:gd name="T69" fmla="*/ 13 h 172"/>
                <a:gd name="T70" fmla="*/ 7 w 100"/>
                <a:gd name="T71" fmla="*/ 11 h 172"/>
                <a:gd name="T72" fmla="*/ 7 w 100"/>
                <a:gd name="T73" fmla="*/ 9 h 172"/>
                <a:gd name="T74" fmla="*/ 7 w 100"/>
                <a:gd name="T75" fmla="*/ 6 h 172"/>
                <a:gd name="T76" fmla="*/ 7 w 100"/>
                <a:gd name="T77" fmla="*/ 5 h 172"/>
                <a:gd name="T78" fmla="*/ 9 w 100"/>
                <a:gd name="T79" fmla="*/ 5 h 172"/>
                <a:gd name="T80" fmla="*/ 10 w 100"/>
                <a:gd name="T81" fmla="*/ 7 h 172"/>
                <a:gd name="T82" fmla="*/ 12 w 100"/>
                <a:gd name="T83" fmla="*/ 9 h 172"/>
                <a:gd name="T84" fmla="*/ 13 w 100"/>
                <a:gd name="T85" fmla="*/ 10 h 172"/>
                <a:gd name="T86" fmla="*/ 12 w 100"/>
                <a:gd name="T87" fmla="*/ 9 h 172"/>
                <a:gd name="T88" fmla="*/ 11 w 100"/>
                <a:gd name="T89" fmla="*/ 7 h 172"/>
                <a:gd name="T90" fmla="*/ 10 w 100"/>
                <a:gd name="T91" fmla="*/ 5 h 172"/>
                <a:gd name="T92" fmla="*/ 9 w 100"/>
                <a:gd name="T93" fmla="*/ 5 h 172"/>
                <a:gd name="T94" fmla="*/ 9 w 100"/>
                <a:gd name="T95" fmla="*/ 3 h 172"/>
                <a:gd name="T96" fmla="*/ 10 w 100"/>
                <a:gd name="T97" fmla="*/ 1 h 172"/>
                <a:gd name="T98" fmla="*/ 10 w 100"/>
                <a:gd name="T99" fmla="*/ 0 h 1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0"/>
                <a:gd name="T151" fmla="*/ 0 h 172"/>
                <a:gd name="T152" fmla="*/ 100 w 100"/>
                <a:gd name="T153" fmla="*/ 172 h 1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0" h="172">
                  <a:moveTo>
                    <a:pt x="70" y="4"/>
                  </a:moveTo>
                  <a:lnTo>
                    <a:pt x="65" y="11"/>
                  </a:lnTo>
                  <a:lnTo>
                    <a:pt x="60" y="21"/>
                  </a:lnTo>
                  <a:lnTo>
                    <a:pt x="55" y="30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0" y="38"/>
                  </a:lnTo>
                  <a:lnTo>
                    <a:pt x="31" y="42"/>
                  </a:lnTo>
                  <a:lnTo>
                    <a:pt x="23" y="46"/>
                  </a:lnTo>
                  <a:lnTo>
                    <a:pt x="15" y="51"/>
                  </a:lnTo>
                  <a:lnTo>
                    <a:pt x="8" y="56"/>
                  </a:lnTo>
                  <a:lnTo>
                    <a:pt x="3" y="59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8" y="57"/>
                  </a:lnTo>
                  <a:lnTo>
                    <a:pt x="25" y="53"/>
                  </a:lnTo>
                  <a:lnTo>
                    <a:pt x="32" y="50"/>
                  </a:lnTo>
                  <a:lnTo>
                    <a:pt x="39" y="46"/>
                  </a:lnTo>
                  <a:lnTo>
                    <a:pt x="45" y="44"/>
                  </a:lnTo>
                  <a:lnTo>
                    <a:pt x="49" y="43"/>
                  </a:lnTo>
                  <a:lnTo>
                    <a:pt x="47" y="51"/>
                  </a:lnTo>
                  <a:lnTo>
                    <a:pt x="45" y="63"/>
                  </a:lnTo>
                  <a:lnTo>
                    <a:pt x="42" y="74"/>
                  </a:lnTo>
                  <a:lnTo>
                    <a:pt x="41" y="81"/>
                  </a:lnTo>
                  <a:lnTo>
                    <a:pt x="37" y="86"/>
                  </a:lnTo>
                  <a:lnTo>
                    <a:pt x="32" y="90"/>
                  </a:lnTo>
                  <a:lnTo>
                    <a:pt x="26" y="97"/>
                  </a:lnTo>
                  <a:lnTo>
                    <a:pt x="19" y="103"/>
                  </a:lnTo>
                  <a:lnTo>
                    <a:pt x="14" y="110"/>
                  </a:lnTo>
                  <a:lnTo>
                    <a:pt x="9" y="114"/>
                  </a:lnTo>
                  <a:lnTo>
                    <a:pt x="5" y="119"/>
                  </a:lnTo>
                  <a:lnTo>
                    <a:pt x="3" y="122"/>
                  </a:lnTo>
                  <a:lnTo>
                    <a:pt x="3" y="126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4" y="118"/>
                  </a:lnTo>
                  <a:lnTo>
                    <a:pt x="24" y="107"/>
                  </a:lnTo>
                  <a:lnTo>
                    <a:pt x="34" y="99"/>
                  </a:lnTo>
                  <a:lnTo>
                    <a:pt x="41" y="94"/>
                  </a:lnTo>
                  <a:lnTo>
                    <a:pt x="42" y="107"/>
                  </a:lnTo>
                  <a:lnTo>
                    <a:pt x="44" y="131"/>
                  </a:lnTo>
                  <a:lnTo>
                    <a:pt x="46" y="154"/>
                  </a:lnTo>
                  <a:lnTo>
                    <a:pt x="48" y="166"/>
                  </a:lnTo>
                  <a:lnTo>
                    <a:pt x="49" y="171"/>
                  </a:lnTo>
                  <a:lnTo>
                    <a:pt x="50" y="172"/>
                  </a:lnTo>
                  <a:lnTo>
                    <a:pt x="50" y="171"/>
                  </a:lnTo>
                  <a:lnTo>
                    <a:pt x="52" y="165"/>
                  </a:lnTo>
                  <a:lnTo>
                    <a:pt x="50" y="150"/>
                  </a:lnTo>
                  <a:lnTo>
                    <a:pt x="50" y="125"/>
                  </a:lnTo>
                  <a:lnTo>
                    <a:pt x="49" y="101"/>
                  </a:lnTo>
                  <a:lnTo>
                    <a:pt x="52" y="86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5" y="86"/>
                  </a:lnTo>
                  <a:lnTo>
                    <a:pt x="56" y="90"/>
                  </a:lnTo>
                  <a:lnTo>
                    <a:pt x="61" y="99"/>
                  </a:lnTo>
                  <a:lnTo>
                    <a:pt x="71" y="111"/>
                  </a:lnTo>
                  <a:lnTo>
                    <a:pt x="82" y="124"/>
                  </a:lnTo>
                  <a:lnTo>
                    <a:pt x="90" y="129"/>
                  </a:lnTo>
                  <a:lnTo>
                    <a:pt x="93" y="129"/>
                  </a:lnTo>
                  <a:lnTo>
                    <a:pt x="92" y="127"/>
                  </a:lnTo>
                  <a:lnTo>
                    <a:pt x="88" y="122"/>
                  </a:lnTo>
                  <a:lnTo>
                    <a:pt x="84" y="117"/>
                  </a:lnTo>
                  <a:lnTo>
                    <a:pt x="78" y="109"/>
                  </a:lnTo>
                  <a:lnTo>
                    <a:pt x="70" y="98"/>
                  </a:lnTo>
                  <a:lnTo>
                    <a:pt x="63" y="88"/>
                  </a:lnTo>
                  <a:lnTo>
                    <a:pt x="58" y="80"/>
                  </a:lnTo>
                  <a:lnTo>
                    <a:pt x="58" y="72"/>
                  </a:lnTo>
                  <a:lnTo>
                    <a:pt x="58" y="61"/>
                  </a:lnTo>
                  <a:lnTo>
                    <a:pt x="60" y="51"/>
                  </a:lnTo>
                  <a:lnTo>
                    <a:pt x="61" y="45"/>
                  </a:lnTo>
                  <a:lnTo>
                    <a:pt x="62" y="43"/>
                  </a:lnTo>
                  <a:lnTo>
                    <a:pt x="63" y="43"/>
                  </a:lnTo>
                  <a:lnTo>
                    <a:pt x="65" y="45"/>
                  </a:lnTo>
                  <a:lnTo>
                    <a:pt x="69" y="49"/>
                  </a:lnTo>
                  <a:lnTo>
                    <a:pt x="76" y="56"/>
                  </a:lnTo>
                  <a:lnTo>
                    <a:pt x="84" y="64"/>
                  </a:lnTo>
                  <a:lnTo>
                    <a:pt x="93" y="72"/>
                  </a:lnTo>
                  <a:lnTo>
                    <a:pt x="99" y="76"/>
                  </a:lnTo>
                  <a:lnTo>
                    <a:pt x="100" y="76"/>
                  </a:lnTo>
                  <a:lnTo>
                    <a:pt x="98" y="72"/>
                  </a:lnTo>
                  <a:lnTo>
                    <a:pt x="93" y="67"/>
                  </a:lnTo>
                  <a:lnTo>
                    <a:pt x="88" y="61"/>
                  </a:lnTo>
                  <a:lnTo>
                    <a:pt x="84" y="56"/>
                  </a:lnTo>
                  <a:lnTo>
                    <a:pt x="78" y="49"/>
                  </a:lnTo>
                  <a:lnTo>
                    <a:pt x="73" y="43"/>
                  </a:lnTo>
                  <a:lnTo>
                    <a:pt x="71" y="39"/>
                  </a:lnTo>
                  <a:lnTo>
                    <a:pt x="70" y="35"/>
                  </a:lnTo>
                  <a:lnTo>
                    <a:pt x="69" y="27"/>
                  </a:lnTo>
                  <a:lnTo>
                    <a:pt x="70" y="18"/>
                  </a:lnTo>
                  <a:lnTo>
                    <a:pt x="73" y="8"/>
                  </a:lnTo>
                  <a:lnTo>
                    <a:pt x="76" y="3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 330"/>
            <p:cNvSpPr>
              <a:spLocks/>
            </p:cNvSpPr>
            <p:nvPr/>
          </p:nvSpPr>
          <p:spPr bwMode="auto">
            <a:xfrm>
              <a:off x="225" y="377"/>
              <a:ext cx="100" cy="79"/>
            </a:xfrm>
            <a:custGeom>
              <a:avLst/>
              <a:gdLst>
                <a:gd name="T0" fmla="*/ 1 w 200"/>
                <a:gd name="T1" fmla="*/ 2 h 158"/>
                <a:gd name="T2" fmla="*/ 2 w 200"/>
                <a:gd name="T3" fmla="*/ 3 h 158"/>
                <a:gd name="T4" fmla="*/ 3 w 200"/>
                <a:gd name="T5" fmla="*/ 3 h 158"/>
                <a:gd name="T6" fmla="*/ 5 w 200"/>
                <a:gd name="T7" fmla="*/ 5 h 158"/>
                <a:gd name="T8" fmla="*/ 6 w 200"/>
                <a:gd name="T9" fmla="*/ 7 h 158"/>
                <a:gd name="T10" fmla="*/ 6 w 200"/>
                <a:gd name="T11" fmla="*/ 11 h 158"/>
                <a:gd name="T12" fmla="*/ 6 w 200"/>
                <a:gd name="T13" fmla="*/ 13 h 158"/>
                <a:gd name="T14" fmla="*/ 6 w 200"/>
                <a:gd name="T15" fmla="*/ 12 h 158"/>
                <a:gd name="T16" fmla="*/ 6 w 200"/>
                <a:gd name="T17" fmla="*/ 10 h 158"/>
                <a:gd name="T18" fmla="*/ 6 w 200"/>
                <a:gd name="T19" fmla="*/ 6 h 158"/>
                <a:gd name="T20" fmla="*/ 7 w 200"/>
                <a:gd name="T21" fmla="*/ 5 h 158"/>
                <a:gd name="T22" fmla="*/ 9 w 200"/>
                <a:gd name="T23" fmla="*/ 6 h 158"/>
                <a:gd name="T24" fmla="*/ 10 w 200"/>
                <a:gd name="T25" fmla="*/ 9 h 158"/>
                <a:gd name="T26" fmla="*/ 11 w 200"/>
                <a:gd name="T27" fmla="*/ 10 h 158"/>
                <a:gd name="T28" fmla="*/ 12 w 200"/>
                <a:gd name="T29" fmla="*/ 11 h 158"/>
                <a:gd name="T30" fmla="*/ 13 w 200"/>
                <a:gd name="T31" fmla="*/ 18 h 158"/>
                <a:gd name="T32" fmla="*/ 14 w 200"/>
                <a:gd name="T33" fmla="*/ 20 h 158"/>
                <a:gd name="T34" fmla="*/ 14 w 200"/>
                <a:gd name="T35" fmla="*/ 19 h 158"/>
                <a:gd name="T36" fmla="*/ 13 w 200"/>
                <a:gd name="T37" fmla="*/ 17 h 158"/>
                <a:gd name="T38" fmla="*/ 13 w 200"/>
                <a:gd name="T39" fmla="*/ 11 h 158"/>
                <a:gd name="T40" fmla="*/ 13 w 200"/>
                <a:gd name="T41" fmla="*/ 10 h 158"/>
                <a:gd name="T42" fmla="*/ 18 w 200"/>
                <a:gd name="T43" fmla="*/ 12 h 158"/>
                <a:gd name="T44" fmla="*/ 21 w 200"/>
                <a:gd name="T45" fmla="*/ 14 h 158"/>
                <a:gd name="T46" fmla="*/ 24 w 200"/>
                <a:gd name="T47" fmla="*/ 17 h 158"/>
                <a:gd name="T48" fmla="*/ 25 w 200"/>
                <a:gd name="T49" fmla="*/ 18 h 158"/>
                <a:gd name="T50" fmla="*/ 25 w 200"/>
                <a:gd name="T51" fmla="*/ 17 h 158"/>
                <a:gd name="T52" fmla="*/ 24 w 200"/>
                <a:gd name="T53" fmla="*/ 15 h 158"/>
                <a:gd name="T54" fmla="*/ 21 w 200"/>
                <a:gd name="T55" fmla="*/ 13 h 158"/>
                <a:gd name="T56" fmla="*/ 17 w 200"/>
                <a:gd name="T57" fmla="*/ 11 h 158"/>
                <a:gd name="T58" fmla="*/ 14 w 200"/>
                <a:gd name="T59" fmla="*/ 10 h 158"/>
                <a:gd name="T60" fmla="*/ 13 w 200"/>
                <a:gd name="T61" fmla="*/ 9 h 158"/>
                <a:gd name="T62" fmla="*/ 13 w 200"/>
                <a:gd name="T63" fmla="*/ 9 h 158"/>
                <a:gd name="T64" fmla="*/ 15 w 200"/>
                <a:gd name="T65" fmla="*/ 9 h 158"/>
                <a:gd name="T66" fmla="*/ 18 w 200"/>
                <a:gd name="T67" fmla="*/ 7 h 158"/>
                <a:gd name="T68" fmla="*/ 21 w 200"/>
                <a:gd name="T69" fmla="*/ 7 h 158"/>
                <a:gd name="T70" fmla="*/ 24 w 200"/>
                <a:gd name="T71" fmla="*/ 7 h 158"/>
                <a:gd name="T72" fmla="*/ 25 w 200"/>
                <a:gd name="T73" fmla="*/ 9 h 158"/>
                <a:gd name="T74" fmla="*/ 25 w 200"/>
                <a:gd name="T75" fmla="*/ 7 h 158"/>
                <a:gd name="T76" fmla="*/ 24 w 200"/>
                <a:gd name="T77" fmla="*/ 7 h 158"/>
                <a:gd name="T78" fmla="*/ 21 w 200"/>
                <a:gd name="T79" fmla="*/ 7 h 158"/>
                <a:gd name="T80" fmla="*/ 17 w 200"/>
                <a:gd name="T81" fmla="*/ 7 h 158"/>
                <a:gd name="T82" fmla="*/ 13 w 200"/>
                <a:gd name="T83" fmla="*/ 7 h 158"/>
                <a:gd name="T84" fmla="*/ 13 w 200"/>
                <a:gd name="T85" fmla="*/ 7 h 158"/>
                <a:gd name="T86" fmla="*/ 12 w 200"/>
                <a:gd name="T87" fmla="*/ 6 h 158"/>
                <a:gd name="T88" fmla="*/ 10 w 200"/>
                <a:gd name="T89" fmla="*/ 5 h 158"/>
                <a:gd name="T90" fmla="*/ 9 w 200"/>
                <a:gd name="T91" fmla="*/ 5 h 158"/>
                <a:gd name="T92" fmla="*/ 9 w 200"/>
                <a:gd name="T93" fmla="*/ 3 h 158"/>
                <a:gd name="T94" fmla="*/ 11 w 200"/>
                <a:gd name="T95" fmla="*/ 2 h 158"/>
                <a:gd name="T96" fmla="*/ 13 w 200"/>
                <a:gd name="T97" fmla="*/ 1 h 158"/>
                <a:gd name="T98" fmla="*/ 14 w 200"/>
                <a:gd name="T99" fmla="*/ 1 h 158"/>
                <a:gd name="T100" fmla="*/ 16 w 200"/>
                <a:gd name="T101" fmla="*/ 1 h 158"/>
                <a:gd name="T102" fmla="*/ 15 w 200"/>
                <a:gd name="T103" fmla="*/ 0 h 158"/>
                <a:gd name="T104" fmla="*/ 13 w 200"/>
                <a:gd name="T105" fmla="*/ 1 h 158"/>
                <a:gd name="T106" fmla="*/ 12 w 200"/>
                <a:gd name="T107" fmla="*/ 1 h 158"/>
                <a:gd name="T108" fmla="*/ 10 w 200"/>
                <a:gd name="T109" fmla="*/ 2 h 158"/>
                <a:gd name="T110" fmla="*/ 7 w 200"/>
                <a:gd name="T111" fmla="*/ 3 h 158"/>
                <a:gd name="T112" fmla="*/ 6 w 200"/>
                <a:gd name="T113" fmla="*/ 3 h 158"/>
                <a:gd name="T114" fmla="*/ 6 w 200"/>
                <a:gd name="T115" fmla="*/ 3 h 158"/>
                <a:gd name="T116" fmla="*/ 3 w 200"/>
                <a:gd name="T117" fmla="*/ 2 h 158"/>
                <a:gd name="T118" fmla="*/ 3 w 200"/>
                <a:gd name="T119" fmla="*/ 2 h 158"/>
                <a:gd name="T120" fmla="*/ 2 w 200"/>
                <a:gd name="T121" fmla="*/ 1 h 158"/>
                <a:gd name="T122" fmla="*/ 1 w 200"/>
                <a:gd name="T123" fmla="*/ 1 h 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"/>
                <a:gd name="T187" fmla="*/ 0 h 158"/>
                <a:gd name="T188" fmla="*/ 200 w 200"/>
                <a:gd name="T189" fmla="*/ 158 h 1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" h="158">
                  <a:moveTo>
                    <a:pt x="0" y="13"/>
                  </a:moveTo>
                  <a:lnTo>
                    <a:pt x="4" y="16"/>
                  </a:lnTo>
                  <a:lnTo>
                    <a:pt x="10" y="21"/>
                  </a:lnTo>
                  <a:lnTo>
                    <a:pt x="15" y="25"/>
                  </a:lnTo>
                  <a:lnTo>
                    <a:pt x="19" y="29"/>
                  </a:lnTo>
                  <a:lnTo>
                    <a:pt x="23" y="31"/>
                  </a:lnTo>
                  <a:lnTo>
                    <a:pt x="31" y="35"/>
                  </a:lnTo>
                  <a:lnTo>
                    <a:pt x="39" y="38"/>
                  </a:lnTo>
                  <a:lnTo>
                    <a:pt x="44" y="43"/>
                  </a:lnTo>
                  <a:lnTo>
                    <a:pt x="44" y="58"/>
                  </a:lnTo>
                  <a:lnTo>
                    <a:pt x="44" y="74"/>
                  </a:lnTo>
                  <a:lnTo>
                    <a:pt x="45" y="89"/>
                  </a:lnTo>
                  <a:lnTo>
                    <a:pt x="46" y="100"/>
                  </a:lnTo>
                  <a:lnTo>
                    <a:pt x="49" y="105"/>
                  </a:lnTo>
                  <a:lnTo>
                    <a:pt x="50" y="104"/>
                  </a:lnTo>
                  <a:lnTo>
                    <a:pt x="51" y="100"/>
                  </a:lnTo>
                  <a:lnTo>
                    <a:pt x="50" y="95"/>
                  </a:lnTo>
                  <a:lnTo>
                    <a:pt x="50" y="84"/>
                  </a:lnTo>
                  <a:lnTo>
                    <a:pt x="51" y="68"/>
                  </a:lnTo>
                  <a:lnTo>
                    <a:pt x="53" y="52"/>
                  </a:lnTo>
                  <a:lnTo>
                    <a:pt x="54" y="43"/>
                  </a:lnTo>
                  <a:lnTo>
                    <a:pt x="58" y="45"/>
                  </a:lnTo>
                  <a:lnTo>
                    <a:pt x="62" y="50"/>
                  </a:lnTo>
                  <a:lnTo>
                    <a:pt x="67" y="54"/>
                  </a:lnTo>
                  <a:lnTo>
                    <a:pt x="73" y="60"/>
                  </a:lnTo>
                  <a:lnTo>
                    <a:pt x="79" y="65"/>
                  </a:lnTo>
                  <a:lnTo>
                    <a:pt x="84" y="69"/>
                  </a:lnTo>
                  <a:lnTo>
                    <a:pt x="88" y="73"/>
                  </a:lnTo>
                  <a:lnTo>
                    <a:pt x="91" y="74"/>
                  </a:lnTo>
                  <a:lnTo>
                    <a:pt x="94" y="92"/>
                  </a:lnTo>
                  <a:lnTo>
                    <a:pt x="97" y="116"/>
                  </a:lnTo>
                  <a:lnTo>
                    <a:pt x="103" y="141"/>
                  </a:lnTo>
                  <a:lnTo>
                    <a:pt x="109" y="154"/>
                  </a:lnTo>
                  <a:lnTo>
                    <a:pt x="112" y="158"/>
                  </a:lnTo>
                  <a:lnTo>
                    <a:pt x="113" y="156"/>
                  </a:lnTo>
                  <a:lnTo>
                    <a:pt x="112" y="150"/>
                  </a:lnTo>
                  <a:lnTo>
                    <a:pt x="110" y="143"/>
                  </a:lnTo>
                  <a:lnTo>
                    <a:pt x="106" y="130"/>
                  </a:lnTo>
                  <a:lnTo>
                    <a:pt x="103" y="112"/>
                  </a:lnTo>
                  <a:lnTo>
                    <a:pt x="100" y="93"/>
                  </a:lnTo>
                  <a:lnTo>
                    <a:pt x="100" y="81"/>
                  </a:lnTo>
                  <a:lnTo>
                    <a:pt x="110" y="85"/>
                  </a:lnTo>
                  <a:lnTo>
                    <a:pt x="122" y="92"/>
                  </a:lnTo>
                  <a:lnTo>
                    <a:pt x="137" y="100"/>
                  </a:lnTo>
                  <a:lnTo>
                    <a:pt x="152" y="110"/>
                  </a:lnTo>
                  <a:lnTo>
                    <a:pt x="167" y="118"/>
                  </a:lnTo>
                  <a:lnTo>
                    <a:pt x="181" y="126"/>
                  </a:lnTo>
                  <a:lnTo>
                    <a:pt x="191" y="131"/>
                  </a:lnTo>
                  <a:lnTo>
                    <a:pt x="196" y="135"/>
                  </a:lnTo>
                  <a:lnTo>
                    <a:pt x="198" y="137"/>
                  </a:lnTo>
                  <a:lnTo>
                    <a:pt x="200" y="136"/>
                  </a:lnTo>
                  <a:lnTo>
                    <a:pt x="197" y="133"/>
                  </a:lnTo>
                  <a:lnTo>
                    <a:pt x="191" y="127"/>
                  </a:lnTo>
                  <a:lnTo>
                    <a:pt x="186" y="122"/>
                  </a:lnTo>
                  <a:lnTo>
                    <a:pt x="175" y="115"/>
                  </a:lnTo>
                  <a:lnTo>
                    <a:pt x="163" y="107"/>
                  </a:lnTo>
                  <a:lnTo>
                    <a:pt x="149" y="99"/>
                  </a:lnTo>
                  <a:lnTo>
                    <a:pt x="135" y="90"/>
                  </a:lnTo>
                  <a:lnTo>
                    <a:pt x="122" y="83"/>
                  </a:lnTo>
                  <a:lnTo>
                    <a:pt x="112" y="77"/>
                  </a:lnTo>
                  <a:lnTo>
                    <a:pt x="105" y="74"/>
                  </a:lnTo>
                  <a:lnTo>
                    <a:pt x="100" y="71"/>
                  </a:lnTo>
                  <a:lnTo>
                    <a:pt x="102" y="70"/>
                  </a:lnTo>
                  <a:lnTo>
                    <a:pt x="107" y="70"/>
                  </a:lnTo>
                  <a:lnTo>
                    <a:pt x="114" y="68"/>
                  </a:lnTo>
                  <a:lnTo>
                    <a:pt x="121" y="66"/>
                  </a:lnTo>
                  <a:lnTo>
                    <a:pt x="132" y="63"/>
                  </a:lnTo>
                  <a:lnTo>
                    <a:pt x="142" y="62"/>
                  </a:lnTo>
                  <a:lnTo>
                    <a:pt x="155" y="61"/>
                  </a:lnTo>
                  <a:lnTo>
                    <a:pt x="166" y="61"/>
                  </a:lnTo>
                  <a:lnTo>
                    <a:pt x="178" y="62"/>
                  </a:lnTo>
                  <a:lnTo>
                    <a:pt x="186" y="63"/>
                  </a:lnTo>
                  <a:lnTo>
                    <a:pt x="193" y="66"/>
                  </a:lnTo>
                  <a:lnTo>
                    <a:pt x="200" y="68"/>
                  </a:lnTo>
                  <a:lnTo>
                    <a:pt x="200" y="67"/>
                  </a:lnTo>
                  <a:lnTo>
                    <a:pt x="196" y="62"/>
                  </a:lnTo>
                  <a:lnTo>
                    <a:pt x="190" y="59"/>
                  </a:lnTo>
                  <a:lnTo>
                    <a:pt x="185" y="58"/>
                  </a:lnTo>
                  <a:lnTo>
                    <a:pt x="174" y="58"/>
                  </a:lnTo>
                  <a:lnTo>
                    <a:pt x="162" y="56"/>
                  </a:lnTo>
                  <a:lnTo>
                    <a:pt x="148" y="56"/>
                  </a:lnTo>
                  <a:lnTo>
                    <a:pt x="133" y="58"/>
                  </a:lnTo>
                  <a:lnTo>
                    <a:pt x="120" y="58"/>
                  </a:lnTo>
                  <a:lnTo>
                    <a:pt x="110" y="59"/>
                  </a:lnTo>
                  <a:lnTo>
                    <a:pt x="104" y="59"/>
                  </a:lnTo>
                  <a:lnTo>
                    <a:pt x="100" y="58"/>
                  </a:lnTo>
                  <a:lnTo>
                    <a:pt x="95" y="55"/>
                  </a:lnTo>
                  <a:lnTo>
                    <a:pt x="90" y="52"/>
                  </a:lnTo>
                  <a:lnTo>
                    <a:pt x="83" y="47"/>
                  </a:lnTo>
                  <a:lnTo>
                    <a:pt x="77" y="44"/>
                  </a:lnTo>
                  <a:lnTo>
                    <a:pt x="73" y="39"/>
                  </a:lnTo>
                  <a:lnTo>
                    <a:pt x="68" y="36"/>
                  </a:lnTo>
                  <a:lnTo>
                    <a:pt x="66" y="33"/>
                  </a:lnTo>
                  <a:lnTo>
                    <a:pt x="72" y="30"/>
                  </a:lnTo>
                  <a:lnTo>
                    <a:pt x="80" y="27"/>
                  </a:lnTo>
                  <a:lnTo>
                    <a:pt x="88" y="22"/>
                  </a:lnTo>
                  <a:lnTo>
                    <a:pt x="96" y="17"/>
                  </a:lnTo>
                  <a:lnTo>
                    <a:pt x="104" y="13"/>
                  </a:lnTo>
                  <a:lnTo>
                    <a:pt x="112" y="8"/>
                  </a:lnTo>
                  <a:lnTo>
                    <a:pt x="119" y="6"/>
                  </a:lnTo>
                  <a:lnTo>
                    <a:pt x="124" y="5"/>
                  </a:lnTo>
                  <a:lnTo>
                    <a:pt x="128" y="3"/>
                  </a:lnTo>
                  <a:lnTo>
                    <a:pt x="127" y="1"/>
                  </a:lnTo>
                  <a:lnTo>
                    <a:pt x="121" y="0"/>
                  </a:lnTo>
                  <a:lnTo>
                    <a:pt x="113" y="2"/>
                  </a:lnTo>
                  <a:lnTo>
                    <a:pt x="107" y="5"/>
                  </a:lnTo>
                  <a:lnTo>
                    <a:pt x="100" y="7"/>
                  </a:lnTo>
                  <a:lnTo>
                    <a:pt x="92" y="10"/>
                  </a:lnTo>
                  <a:lnTo>
                    <a:pt x="83" y="15"/>
                  </a:lnTo>
                  <a:lnTo>
                    <a:pt x="75" y="20"/>
                  </a:lnTo>
                  <a:lnTo>
                    <a:pt x="67" y="23"/>
                  </a:lnTo>
                  <a:lnTo>
                    <a:pt x="61" y="25"/>
                  </a:lnTo>
                  <a:lnTo>
                    <a:pt x="58" y="28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43" y="29"/>
                  </a:lnTo>
                  <a:lnTo>
                    <a:pt x="36" y="25"/>
                  </a:lnTo>
                  <a:lnTo>
                    <a:pt x="31" y="23"/>
                  </a:lnTo>
                  <a:lnTo>
                    <a:pt x="27" y="21"/>
                  </a:lnTo>
                  <a:lnTo>
                    <a:pt x="21" y="18"/>
                  </a:lnTo>
                  <a:lnTo>
                    <a:pt x="16" y="16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8" name="Picture 331" descr="clip019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286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33"/>
          <p:cNvGraphicFramePr>
            <a:graphicFrameLocks noChangeAspect="1"/>
          </p:cNvGraphicFramePr>
          <p:nvPr>
            <p:ph/>
          </p:nvPr>
        </p:nvGraphicFramePr>
        <p:xfrm>
          <a:off x="6916738" y="4797425"/>
          <a:ext cx="1998662" cy="1831975"/>
        </p:xfrm>
        <a:graphic>
          <a:graphicData uri="http://schemas.openxmlformats.org/presentationml/2006/ole">
            <p:oleObj spid="_x0000_s1026" name="Clip" r:id="rId4" imgW="1999440" imgH="1831320" progId="">
              <p:embed/>
            </p:oleObj>
          </a:graphicData>
        </a:graphic>
      </p:graphicFrame>
      <p:pic>
        <p:nvPicPr>
          <p:cNvPr id="1029" name="Picture 335" descr="1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267200"/>
            <a:ext cx="64960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336"/>
          <p:cNvSpPr txBox="1">
            <a:spLocks noChangeArrowheads="1"/>
          </p:cNvSpPr>
          <p:nvPr/>
        </p:nvSpPr>
        <p:spPr bwMode="auto">
          <a:xfrm>
            <a:off x="304800" y="32004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Chóc c¸c em häc sinh ch</a:t>
            </a:r>
            <a:r>
              <a:rPr lang="vi-VN" sz="3200">
                <a:solidFill>
                  <a:srgbClr val="FF0000"/>
                </a:solidFill>
                <a:latin typeface=".VnTime" pitchFamily="34" charset="0"/>
              </a:rPr>
              <a:t>ă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m ngoan, häc tèt !</a:t>
            </a:r>
          </a:p>
        </p:txBody>
      </p:sp>
      <p:sp>
        <p:nvSpPr>
          <p:cNvPr id="1031" name="Text Box 337"/>
          <p:cNvSpPr txBox="1">
            <a:spLocks noChangeArrowheads="1"/>
          </p:cNvSpPr>
          <p:nvPr/>
        </p:nvSpPr>
        <p:spPr bwMode="auto">
          <a:xfrm>
            <a:off x="838200" y="19050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  <a:latin typeface=".VnTime" pitchFamily="34" charset="0"/>
              </a:rPr>
              <a:t>C¶m ¬n c¸c thÇy c« gi¸o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7" name="Picture 5" descr="2009%2002%2018%2001%2015%2032_Pc_018-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13" y="5668963"/>
            <a:ext cx="434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8" name="Picture 6" descr="k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886200"/>
            <a:ext cx="612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67000" y="2133600"/>
            <a:ext cx="3429000" cy="1828800"/>
            <a:chOff x="576" y="672"/>
            <a:chExt cx="4608" cy="3120"/>
          </a:xfrm>
        </p:grpSpPr>
        <p:sp>
          <p:nvSpPr>
            <p:cNvPr id="7179" name="Rectangle 10"/>
            <p:cNvSpPr>
              <a:spLocks noChangeArrowheads="1"/>
            </p:cNvSpPr>
            <p:nvPr/>
          </p:nvSpPr>
          <p:spPr bwMode="auto">
            <a:xfrm>
              <a:off x="1296" y="1344"/>
              <a:ext cx="3888" cy="24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Rectangle 11"/>
            <p:cNvSpPr>
              <a:spLocks noChangeArrowheads="1"/>
            </p:cNvSpPr>
            <p:nvPr/>
          </p:nvSpPr>
          <p:spPr bwMode="auto">
            <a:xfrm>
              <a:off x="1056" y="1104"/>
              <a:ext cx="3888" cy="24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Rectangle 12"/>
            <p:cNvSpPr>
              <a:spLocks noChangeArrowheads="1"/>
            </p:cNvSpPr>
            <p:nvPr/>
          </p:nvSpPr>
          <p:spPr bwMode="auto">
            <a:xfrm>
              <a:off x="816" y="912"/>
              <a:ext cx="3888" cy="24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Rectangle 13"/>
            <p:cNvSpPr>
              <a:spLocks noChangeArrowheads="1"/>
            </p:cNvSpPr>
            <p:nvPr/>
          </p:nvSpPr>
          <p:spPr bwMode="auto">
            <a:xfrm>
              <a:off x="576" y="672"/>
              <a:ext cx="3888" cy="24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4686" name="Text Box 14"/>
          <p:cNvSpPr txBox="1">
            <a:spLocks noChangeArrowheads="1"/>
          </p:cNvSpPr>
          <p:nvPr/>
        </p:nvSpPr>
        <p:spPr bwMode="auto">
          <a:xfrm>
            <a:off x="1447800" y="3429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4687" name="Text Box 15"/>
          <p:cNvSpPr txBox="1">
            <a:spLocks noChangeArrowheads="1"/>
          </p:cNvSpPr>
          <p:nvPr/>
        </p:nvSpPr>
        <p:spPr bwMode="auto">
          <a:xfrm>
            <a:off x="3429000" y="4038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giấy màu</a:t>
            </a:r>
          </a:p>
        </p:txBody>
      </p:sp>
      <p:sp>
        <p:nvSpPr>
          <p:cNvPr id="284688" name="Text Box 16"/>
          <p:cNvSpPr txBox="1">
            <a:spLocks noChangeArrowheads="1"/>
          </p:cNvSpPr>
          <p:nvPr/>
        </p:nvSpPr>
        <p:spPr bwMode="auto">
          <a:xfrm>
            <a:off x="67818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hồ dán</a:t>
            </a:r>
          </a:p>
        </p:txBody>
      </p:sp>
      <p:sp>
        <p:nvSpPr>
          <p:cNvPr id="284690" name="Text Box 18"/>
          <p:cNvSpPr txBox="1">
            <a:spLocks noChangeArrowheads="1"/>
          </p:cNvSpPr>
          <p:nvPr/>
        </p:nvSpPr>
        <p:spPr bwMode="auto">
          <a:xfrm>
            <a:off x="2293938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bút chì</a:t>
            </a:r>
          </a:p>
        </p:txBody>
      </p:sp>
      <p:sp>
        <p:nvSpPr>
          <p:cNvPr id="7177" name="Text Box 19"/>
          <p:cNvSpPr txBox="1">
            <a:spLocks noChangeArrowheads="1"/>
          </p:cNvSpPr>
          <p:nvPr/>
        </p:nvSpPr>
        <p:spPr bwMode="auto">
          <a:xfrm>
            <a:off x="2879725" y="1492250"/>
            <a:ext cx="413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.VnTime" pitchFamily="34" charset="0"/>
            </a:endParaRPr>
          </a:p>
        </p:txBody>
      </p:sp>
      <p:sp>
        <p:nvSpPr>
          <p:cNvPr id="7178" name="Text Box 20"/>
          <p:cNvSpPr txBox="1">
            <a:spLocks noChangeArrowheads="1"/>
          </p:cNvSpPr>
          <p:nvPr/>
        </p:nvSpPr>
        <p:spPr bwMode="auto">
          <a:xfrm>
            <a:off x="0" y="1143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i="1">
                <a:solidFill>
                  <a:srgbClr val="000000"/>
                </a:solidFill>
              </a:rPr>
              <a:t>Kiểm tra dụng cụ học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6" grpId="0"/>
      <p:bldP spid="284687" grpId="0"/>
      <p:bldP spid="284688" grpId="0"/>
      <p:bldP spid="2846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1"/>
          <p:cNvSpPr txBox="1">
            <a:spLocks noChangeArrowheads="1"/>
          </p:cNvSpPr>
          <p:nvPr/>
        </p:nvSpPr>
        <p:spPr bwMode="auto">
          <a:xfrm>
            <a:off x="7604125" y="4191000"/>
            <a:ext cx="153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b="0">
              <a:latin typeface=".VnTime" pitchFamily="34" charset="0"/>
            </a:endParaRPr>
          </a:p>
        </p:txBody>
      </p:sp>
      <p:sp>
        <p:nvSpPr>
          <p:cNvPr id="202824" name="Rectangle 72"/>
          <p:cNvSpPr>
            <a:spLocks noChangeArrowheads="1"/>
          </p:cNvSpPr>
          <p:nvPr/>
        </p:nvSpPr>
        <p:spPr bwMode="auto">
          <a:xfrm>
            <a:off x="2895600" y="2514600"/>
            <a:ext cx="3352800" cy="3200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Line 219"/>
          <p:cNvSpPr>
            <a:spLocks noChangeShapeType="1"/>
          </p:cNvSpPr>
          <p:nvPr/>
        </p:nvSpPr>
        <p:spPr bwMode="auto">
          <a:xfrm>
            <a:off x="228600" y="6858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220"/>
          <p:cNvSpPr>
            <a:spLocks noChangeShapeType="1"/>
          </p:cNvSpPr>
          <p:nvPr/>
        </p:nvSpPr>
        <p:spPr bwMode="auto">
          <a:xfrm>
            <a:off x="304800" y="6858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392" name="Rectangle 640"/>
          <p:cNvSpPr>
            <a:spLocks noChangeArrowheads="1"/>
          </p:cNvSpPr>
          <p:nvPr/>
        </p:nvSpPr>
        <p:spPr bwMode="auto">
          <a:xfrm>
            <a:off x="4419600" y="2362200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3395" name="Rectangle 643"/>
          <p:cNvSpPr>
            <a:spLocks noChangeArrowheads="1"/>
          </p:cNvSpPr>
          <p:nvPr/>
        </p:nvSpPr>
        <p:spPr bwMode="auto">
          <a:xfrm>
            <a:off x="4724400" y="39624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03396" name="Rectangle 644"/>
          <p:cNvSpPr>
            <a:spLocks noChangeArrowheads="1"/>
          </p:cNvSpPr>
          <p:nvPr/>
        </p:nvSpPr>
        <p:spPr bwMode="auto">
          <a:xfrm>
            <a:off x="4495800" y="46482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chemeClr val="bg1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03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03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03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3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3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24" grpId="0" animBg="1"/>
      <p:bldP spid="203392" grpId="0"/>
      <p:bldP spid="203395" grpId="0"/>
      <p:bldP spid="2033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d9GcR5Pyxv5SYcUm2c14kz_8NQ2OMHloPPGpiLiSNvZcHVuwGzNNlMEIDNQh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6576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ANd9GcQjCBHPwW3m8WlHLBCmnOGZ3MSWXKOYrKJGXfDnJ6_eSMSo0ADkWqFWYyQ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1138" y="3048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ANd9GcSODlq6govbNHQJmUfAAbAsYa1qVlMf5WKaQ9phYDDYeBajAoeApXwyNITy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800" y="3810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IMG_1462"/>
          <p:cNvPicPr>
            <a:picLocks noChangeAspect="1" noChangeArrowheads="1"/>
          </p:cNvPicPr>
          <p:nvPr/>
        </p:nvPicPr>
        <p:blipFill>
          <a:blip r:embed="rId9"/>
          <a:srcRect l="21001" t="18500" r="17575" b="-916"/>
          <a:stretch>
            <a:fillRect/>
          </a:stretch>
        </p:blipFill>
        <p:spPr bwMode="auto">
          <a:xfrm>
            <a:off x="5334000" y="3581400"/>
            <a:ext cx="281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66800" y="31242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0">
              <a:latin typeface="Times New Roman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19800" y="29718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Khăn tay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66800" y="649128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011863" y="6338888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Đồng hồ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066800" y="6262688"/>
            <a:ext cx="3505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Thiệp chúc mừng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524000" y="30480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Gạch 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75" name="AutoShape 895"/>
          <p:cNvSpPr>
            <a:spLocks noChangeArrowheads="1"/>
          </p:cNvSpPr>
          <p:nvPr/>
        </p:nvSpPr>
        <p:spPr bwMode="auto">
          <a:xfrm>
            <a:off x="127000" y="0"/>
            <a:ext cx="3683000" cy="1371600"/>
          </a:xfrm>
          <a:prstGeom prst="cloudCallout">
            <a:avLst>
              <a:gd name="adj1" fmla="val 40171"/>
              <a:gd name="adj2" fmla="val 46644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800">
              <a:solidFill>
                <a:srgbClr val="0000FF"/>
              </a:solidFill>
            </a:endParaRPr>
          </a:p>
        </p:txBody>
      </p:sp>
      <p:graphicFrame>
        <p:nvGraphicFramePr>
          <p:cNvPr id="302109" name="Group 1053"/>
          <p:cNvGraphicFramePr>
            <a:graphicFrameLocks noGrp="1"/>
          </p:cNvGraphicFramePr>
          <p:nvPr>
            <p:ph sz="half" idx="2"/>
          </p:nvPr>
        </p:nvGraphicFramePr>
        <p:xfrm>
          <a:off x="228600" y="1447800"/>
          <a:ext cx="4178300" cy="4146551"/>
        </p:xfrm>
        <a:graphic>
          <a:graphicData uri="http://schemas.openxmlformats.org/drawingml/2006/table">
            <a:tbl>
              <a:tblPr/>
              <a:tblGrid>
                <a:gridCol w="3048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4445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73" name="AutoShape 893"/>
          <p:cNvSpPr>
            <a:spLocks noChangeArrowheads="1"/>
          </p:cNvSpPr>
          <p:nvPr/>
        </p:nvSpPr>
        <p:spPr bwMode="auto">
          <a:xfrm>
            <a:off x="228600" y="5791200"/>
            <a:ext cx="8763000" cy="10668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93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-609600" y="228600"/>
            <a:ext cx="9448800" cy="990600"/>
          </a:xfrm>
        </p:spPr>
        <p:txBody>
          <a:bodyPr/>
          <a:lstStyle/>
          <a:p>
            <a:pPr lvl="2" eaLnBrk="1" hangingPunct="1">
              <a:buFontTx/>
              <a:buNone/>
              <a:defRPr/>
            </a:pPr>
            <a:r>
              <a:rPr lang="en-US" sz="40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Hoạt đ</a:t>
            </a:r>
            <a:r>
              <a:rPr lang="en-US" sz="40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ộng 1</a:t>
            </a:r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Quan s¸t vµ nhËn xÐt:</a:t>
            </a: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4191000" y="2362200"/>
            <a:ext cx="548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000000"/>
                </a:solidFill>
                <a:latin typeface=".VnTime" pitchFamily="34" charset="0"/>
              </a:rPr>
              <a:t>+C¸c c¹nh cã b»ng nhau kh«ng?</a:t>
            </a:r>
            <a:br>
              <a:rPr lang="en-US" sz="2400">
                <a:solidFill>
                  <a:srgbClr val="000000"/>
                </a:solidFill>
                <a:latin typeface=".VnTime" pitchFamily="34" charset="0"/>
              </a:rPr>
            </a:br>
            <a:r>
              <a:rPr lang="en-US" sz="2400">
                <a:solidFill>
                  <a:srgbClr val="000000"/>
                </a:solidFill>
                <a:latin typeface=".VnTime" pitchFamily="34" charset="0"/>
              </a:rPr>
              <a:t>Mçi c¹nh b»ng bao nhiªu «?</a:t>
            </a:r>
          </a:p>
        </p:txBody>
      </p:sp>
      <p:sp>
        <p:nvSpPr>
          <p:cNvPr id="174097" name="Rectangle 17"/>
          <p:cNvSpPr>
            <a:spLocks noChangeArrowheads="1"/>
          </p:cNvSpPr>
          <p:nvPr/>
        </p:nvSpPr>
        <p:spPr bwMode="auto">
          <a:xfrm>
            <a:off x="-7620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74762" name="Line 682"/>
          <p:cNvSpPr>
            <a:spLocks noChangeShapeType="1"/>
          </p:cNvSpPr>
          <p:nvPr/>
        </p:nvSpPr>
        <p:spPr bwMode="auto">
          <a:xfrm>
            <a:off x="914400" y="2057400"/>
            <a:ext cx="3048000" cy="0"/>
          </a:xfrm>
          <a:prstGeom prst="line">
            <a:avLst/>
          </a:prstGeom>
          <a:noFill/>
          <a:ln w="5715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774" name="Rectangle 694"/>
          <p:cNvSpPr>
            <a:spLocks noChangeArrowheads="1"/>
          </p:cNvSpPr>
          <p:nvPr/>
        </p:nvSpPr>
        <p:spPr bwMode="auto">
          <a:xfrm>
            <a:off x="4343400" y="20574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vi-VN" sz="2400" b="0">
                <a:solidFill>
                  <a:srgbClr val="000000"/>
                </a:solidFill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.VnTime" pitchFamily="34" charset="0"/>
              </a:rPr>
              <a:t>+</a:t>
            </a:r>
            <a:r>
              <a:rPr lang="en-US" sz="2400">
                <a:solidFill>
                  <a:srgbClr val="000000"/>
                </a:solidFill>
                <a:latin typeface=".VnTime" pitchFamily="34" charset="0"/>
              </a:rPr>
              <a:t> H</a:t>
            </a:r>
            <a:r>
              <a:rPr lang="en-US" sz="2400">
                <a:solidFill>
                  <a:srgbClr val="000000"/>
                </a:solidFill>
              </a:rPr>
              <a:t>ì</a:t>
            </a:r>
            <a:r>
              <a:rPr lang="en-US" sz="2400">
                <a:solidFill>
                  <a:srgbClr val="000000"/>
                </a:solidFill>
                <a:latin typeface=".VnTime" pitchFamily="34" charset="0"/>
              </a:rPr>
              <a:t>nh vu«ng cã mÊy c¹nh?</a:t>
            </a:r>
          </a:p>
        </p:txBody>
      </p:sp>
      <p:sp>
        <p:nvSpPr>
          <p:cNvPr id="174950" name="Rectangle 870"/>
          <p:cNvSpPr>
            <a:spLocks noChangeArrowheads="1"/>
          </p:cNvSpPr>
          <p:nvPr/>
        </p:nvSpPr>
        <p:spPr bwMode="auto">
          <a:xfrm>
            <a:off x="914400" y="2057400"/>
            <a:ext cx="3048000" cy="2819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51" name="Line 871"/>
          <p:cNvSpPr>
            <a:spLocks noChangeShapeType="1"/>
          </p:cNvSpPr>
          <p:nvPr/>
        </p:nvSpPr>
        <p:spPr bwMode="auto">
          <a:xfrm>
            <a:off x="3962400" y="2057400"/>
            <a:ext cx="0" cy="2819400"/>
          </a:xfrm>
          <a:prstGeom prst="line">
            <a:avLst/>
          </a:prstGeom>
          <a:noFill/>
          <a:ln w="5715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952" name="Line 872"/>
          <p:cNvSpPr>
            <a:spLocks noChangeShapeType="1"/>
          </p:cNvSpPr>
          <p:nvPr/>
        </p:nvSpPr>
        <p:spPr bwMode="auto">
          <a:xfrm flipV="1">
            <a:off x="990600" y="4876800"/>
            <a:ext cx="2895600" cy="0"/>
          </a:xfrm>
          <a:prstGeom prst="line">
            <a:avLst/>
          </a:prstGeom>
          <a:noFill/>
          <a:ln w="5715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953" name="Line 873"/>
          <p:cNvSpPr>
            <a:spLocks noChangeShapeType="1"/>
          </p:cNvSpPr>
          <p:nvPr/>
        </p:nvSpPr>
        <p:spPr bwMode="auto">
          <a:xfrm>
            <a:off x="914400" y="2057400"/>
            <a:ext cx="0" cy="2819400"/>
          </a:xfrm>
          <a:prstGeom prst="line">
            <a:avLst/>
          </a:prstGeom>
          <a:noFill/>
          <a:ln w="5715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956" name="AutoShape 876"/>
          <p:cNvSpPr>
            <a:spLocks/>
          </p:cNvSpPr>
          <p:nvPr/>
        </p:nvSpPr>
        <p:spPr bwMode="auto">
          <a:xfrm rot="5400000">
            <a:off x="2209800" y="304800"/>
            <a:ext cx="381000" cy="2971800"/>
          </a:xfrm>
          <a:prstGeom prst="leftBrace">
            <a:avLst>
              <a:gd name="adj1" fmla="val 65000"/>
              <a:gd name="adj2" fmla="val 46875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36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74959" name="Rectangle 879"/>
          <p:cNvSpPr>
            <a:spLocks noGrp="1" noChangeArrowheads="1"/>
          </p:cNvSpPr>
          <p:nvPr>
            <p:ph type="title"/>
          </p:nvPr>
        </p:nvSpPr>
        <p:spPr>
          <a:xfrm>
            <a:off x="1600200" y="1447800"/>
            <a:ext cx="91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8 </a:t>
            </a: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ô</a:t>
            </a:r>
            <a:r>
              <a:rPr lang="en-US" sz="2800" smtClean="0"/>
              <a:t> </a:t>
            </a:r>
          </a:p>
        </p:txBody>
      </p:sp>
      <p:sp>
        <p:nvSpPr>
          <p:cNvPr id="174960" name="AutoShape 880"/>
          <p:cNvSpPr>
            <a:spLocks/>
          </p:cNvSpPr>
          <p:nvPr/>
        </p:nvSpPr>
        <p:spPr bwMode="auto">
          <a:xfrm>
            <a:off x="4038600" y="2057400"/>
            <a:ext cx="381000" cy="2819400"/>
          </a:xfrm>
          <a:prstGeom prst="rightBrace">
            <a:avLst>
              <a:gd name="adj1" fmla="val 61667"/>
              <a:gd name="adj2" fmla="val 50000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61" name="Rectangle 881"/>
          <p:cNvSpPr>
            <a:spLocks noChangeArrowheads="1"/>
          </p:cNvSpPr>
          <p:nvPr/>
        </p:nvSpPr>
        <p:spPr bwMode="auto">
          <a:xfrm>
            <a:off x="4191000" y="2971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8 </a:t>
            </a:r>
            <a:r>
              <a:rPr lang="en-US" sz="2800">
                <a:solidFill>
                  <a:srgbClr val="000000"/>
                </a:solidFill>
              </a:rPr>
              <a:t>ô</a:t>
            </a:r>
            <a:r>
              <a:rPr lang="en-US" sz="2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963" name="AutoShape 883"/>
          <p:cNvSpPr>
            <a:spLocks/>
          </p:cNvSpPr>
          <p:nvPr/>
        </p:nvSpPr>
        <p:spPr bwMode="auto">
          <a:xfrm>
            <a:off x="381000" y="2057400"/>
            <a:ext cx="457200" cy="27432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74964" name="Rectangle 884"/>
          <p:cNvSpPr>
            <a:spLocks noChangeArrowheads="1"/>
          </p:cNvSpPr>
          <p:nvPr/>
        </p:nvSpPr>
        <p:spPr bwMode="auto">
          <a:xfrm>
            <a:off x="0" y="2971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8 </a:t>
            </a:r>
            <a:r>
              <a:rPr lang="en-US" sz="2800">
                <a:solidFill>
                  <a:srgbClr val="000000"/>
                </a:solidFill>
              </a:rPr>
              <a:t>ô</a:t>
            </a:r>
          </a:p>
        </p:txBody>
      </p:sp>
      <p:sp>
        <p:nvSpPr>
          <p:cNvPr id="174967" name="AutoShape 887"/>
          <p:cNvSpPr>
            <a:spLocks/>
          </p:cNvSpPr>
          <p:nvPr/>
        </p:nvSpPr>
        <p:spPr bwMode="auto">
          <a:xfrm rot="5400000">
            <a:off x="2247900" y="3695700"/>
            <a:ext cx="533400" cy="2895600"/>
          </a:xfrm>
          <a:prstGeom prst="rightBrace">
            <a:avLst>
              <a:gd name="adj1" fmla="val 45238"/>
              <a:gd name="adj2" fmla="val 50000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0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74968" name="Rectangle 888"/>
          <p:cNvSpPr>
            <a:spLocks noChangeArrowheads="1"/>
          </p:cNvSpPr>
          <p:nvPr/>
        </p:nvSpPr>
        <p:spPr bwMode="auto">
          <a:xfrm>
            <a:off x="2590800" y="5181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8 </a:t>
            </a:r>
            <a:r>
              <a:rPr lang="en-US" sz="2800">
                <a:solidFill>
                  <a:srgbClr val="000000"/>
                </a:solidFill>
              </a:rPr>
              <a:t>ô</a:t>
            </a:r>
          </a:p>
        </p:txBody>
      </p:sp>
      <p:sp>
        <p:nvSpPr>
          <p:cNvPr id="174969" name="Rectangle 889"/>
          <p:cNvSpPr>
            <a:spLocks noChangeArrowheads="1"/>
          </p:cNvSpPr>
          <p:nvPr/>
        </p:nvSpPr>
        <p:spPr bwMode="auto">
          <a:xfrm>
            <a:off x="0" y="594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000099"/>
                </a:solidFill>
                <a:cs typeface="Times New Roman" pitchFamily="18" charset="0"/>
              </a:rPr>
              <a:t>H</a:t>
            </a:r>
            <a:r>
              <a:rPr lang="en-US" sz="3200">
                <a:solidFill>
                  <a:srgbClr val="000099"/>
                </a:solidFill>
              </a:rPr>
              <a:t>ìn</a:t>
            </a:r>
            <a:r>
              <a:rPr lang="en-US" sz="3200">
                <a:solidFill>
                  <a:srgbClr val="000099"/>
                </a:solidFill>
                <a:latin typeface=".VnTime" pitchFamily="34" charset="0"/>
                <a:cs typeface="Times New Roman" pitchFamily="18" charset="0"/>
              </a:rPr>
              <a:t>h vu«ng cã 4 c¹nh b»ng nhau vµ ®Òu b»ng 8 «.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9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7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7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7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0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7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7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17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17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7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7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7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75" grpId="0" animBg="1"/>
      <p:bldP spid="174973" grpId="0" animBg="1"/>
      <p:bldP spid="174093" grpId="0" build="p"/>
      <p:bldP spid="174096" grpId="0"/>
      <p:bldP spid="174762" grpId="0" animBg="1"/>
      <p:bldP spid="174774" grpId="0"/>
      <p:bldP spid="174950" grpId="0" animBg="1"/>
      <p:bldP spid="174951" grpId="0" animBg="1"/>
      <p:bldP spid="174952" grpId="0" animBg="1"/>
      <p:bldP spid="174953" grpId="0" animBg="1"/>
      <p:bldP spid="174956" grpId="0" animBg="1"/>
      <p:bldP spid="174959" grpId="0"/>
      <p:bldP spid="174960" grpId="0" animBg="1"/>
      <p:bldP spid="174961" grpId="0"/>
      <p:bldP spid="174963" grpId="0" animBg="1"/>
      <p:bldP spid="174964" grpId="0"/>
      <p:bldP spid="174967" grpId="0" animBg="1"/>
      <p:bldP spid="174968" grpId="0"/>
      <p:bldP spid="1749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59" name="AutoShape 283"/>
          <p:cNvSpPr>
            <a:spLocks noChangeArrowheads="1"/>
          </p:cNvSpPr>
          <p:nvPr/>
        </p:nvSpPr>
        <p:spPr bwMode="auto">
          <a:xfrm>
            <a:off x="0" y="228600"/>
            <a:ext cx="3657600" cy="1371600"/>
          </a:xfrm>
          <a:prstGeom prst="cloudCallout">
            <a:avLst>
              <a:gd name="adj1" fmla="val 40801"/>
              <a:gd name="adj2" fmla="val 46644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4000">
              <a:solidFill>
                <a:srgbClr val="0000FF"/>
              </a:solidFill>
            </a:endParaRPr>
          </a:p>
        </p:txBody>
      </p:sp>
      <p:sp>
        <p:nvSpPr>
          <p:cNvPr id="11267" name="Text Box 284"/>
          <p:cNvSpPr txBox="1">
            <a:spLocks noChangeArrowheads="1"/>
          </p:cNvSpPr>
          <p:nvPr/>
        </p:nvSpPr>
        <p:spPr bwMode="auto">
          <a:xfrm>
            <a:off x="152400" y="654050"/>
            <a:ext cx="937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.VnTime" pitchFamily="34" charset="0"/>
            </a:endParaRPr>
          </a:p>
        </p:txBody>
      </p:sp>
      <p:sp>
        <p:nvSpPr>
          <p:cNvPr id="11268" name="Text Box 285"/>
          <p:cNvSpPr txBox="1">
            <a:spLocks noChangeArrowheads="1"/>
          </p:cNvSpPr>
          <p:nvPr/>
        </p:nvSpPr>
        <p:spPr bwMode="auto">
          <a:xfrm>
            <a:off x="381000" y="5334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99"/>
                </a:solidFill>
                <a:latin typeface=".VnTime" pitchFamily="34" charset="0"/>
              </a:rPr>
              <a:t>Hoạt động 2:</a:t>
            </a:r>
            <a:r>
              <a:rPr lang="en-US" sz="4000">
                <a:latin typeface=".VnTime" pitchFamily="34" charset="0"/>
              </a:rPr>
              <a:t>   </a:t>
            </a:r>
            <a:r>
              <a:rPr lang="en-US" sz="4000">
                <a:solidFill>
                  <a:srgbClr val="0000FF"/>
                </a:solidFill>
                <a:latin typeface=".VnTime" pitchFamily="34" charset="0"/>
              </a:rPr>
              <a:t>Hướng dẫn x</a:t>
            </a:r>
            <a:r>
              <a:rPr lang="en-US" sz="4000">
                <a:solidFill>
                  <a:srgbClr val="0000FF"/>
                </a:solidFill>
              </a:rPr>
              <a:t>é</a:t>
            </a:r>
            <a:r>
              <a:rPr lang="en-US" sz="4000">
                <a:solidFill>
                  <a:srgbClr val="0000FF"/>
                </a:solidFill>
                <a:latin typeface=".VnTime" pitchFamily="34" charset="0"/>
              </a:rPr>
              <a:t>, d</a:t>
            </a:r>
            <a:r>
              <a:rPr lang="en-US" sz="4000">
                <a:solidFill>
                  <a:srgbClr val="0000FF"/>
                </a:solidFill>
              </a:rPr>
              <a:t>á</a:t>
            </a:r>
            <a:r>
              <a:rPr lang="en-US" sz="4000">
                <a:solidFill>
                  <a:srgbClr val="0000FF"/>
                </a:solidFill>
                <a:latin typeface=".VnTime" pitchFamily="34" charset="0"/>
              </a:rPr>
              <a:t>n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6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4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490" name="Group 2"/>
          <p:cNvGraphicFramePr>
            <a:graphicFrameLocks noGrp="1"/>
          </p:cNvGraphicFramePr>
          <p:nvPr>
            <p:ph/>
          </p:nvPr>
        </p:nvGraphicFramePr>
        <p:xfrm>
          <a:off x="685800" y="457200"/>
          <a:ext cx="7848600" cy="6217920"/>
        </p:xfrm>
        <a:graphic>
          <a:graphicData uri="http://schemas.openxmlformats.org/drawingml/2006/table">
            <a:tbl>
              <a:tblPr/>
              <a:tblGrid>
                <a:gridCol w="523875"/>
                <a:gridCol w="523875"/>
                <a:gridCol w="527050"/>
                <a:gridCol w="517525"/>
                <a:gridCol w="523875"/>
                <a:gridCol w="563563"/>
                <a:gridCol w="484187"/>
                <a:gridCol w="527050"/>
                <a:gridCol w="514350"/>
                <a:gridCol w="527050"/>
                <a:gridCol w="495300"/>
                <a:gridCol w="552450"/>
                <a:gridCol w="501650"/>
                <a:gridCol w="542925"/>
                <a:gridCol w="52387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0" name="Text Box 212"/>
          <p:cNvSpPr txBox="1">
            <a:spLocks noChangeArrowheads="1"/>
          </p:cNvSpPr>
          <p:nvPr/>
        </p:nvSpPr>
        <p:spPr bwMode="auto">
          <a:xfrm>
            <a:off x="1574800" y="8001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  <a:latin typeface="VNI-Times" pitchFamily="2" charset="0"/>
              </a:rPr>
              <a:t>.</a:t>
            </a:r>
            <a:endParaRPr lang="en-US" sz="5400" i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19701" name="Text Box 213"/>
          <p:cNvSpPr txBox="1">
            <a:spLocks noChangeArrowheads="1"/>
          </p:cNvSpPr>
          <p:nvPr/>
        </p:nvSpPr>
        <p:spPr bwMode="auto">
          <a:xfrm>
            <a:off x="5765800" y="7874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  <a:latin typeface="VNI-Times" pitchFamily="2" charset="0"/>
              </a:rPr>
              <a:t>.</a:t>
            </a:r>
            <a:endParaRPr lang="en-US" sz="5400" i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19702" name="Text Box 214"/>
          <p:cNvSpPr txBox="1">
            <a:spLocks noChangeArrowheads="1"/>
          </p:cNvSpPr>
          <p:nvPr/>
        </p:nvSpPr>
        <p:spPr bwMode="auto">
          <a:xfrm>
            <a:off x="5765800" y="49403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  <a:latin typeface="VNI-Times" pitchFamily="2" charset="0"/>
              </a:rPr>
              <a:t>.</a:t>
            </a:r>
            <a:endParaRPr lang="en-US" sz="5400" i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19703" name="Text Box 215"/>
          <p:cNvSpPr txBox="1">
            <a:spLocks noChangeArrowheads="1"/>
          </p:cNvSpPr>
          <p:nvPr/>
        </p:nvSpPr>
        <p:spPr bwMode="auto">
          <a:xfrm>
            <a:off x="1587500" y="49403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  <a:latin typeface="VNI-Times" pitchFamily="2" charset="0"/>
              </a:rPr>
              <a:t>.</a:t>
            </a:r>
            <a:endParaRPr lang="en-US" sz="5400" i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19704" name="Text Box 216"/>
          <p:cNvSpPr txBox="1">
            <a:spLocks noChangeArrowheads="1"/>
          </p:cNvSpPr>
          <p:nvPr/>
        </p:nvSpPr>
        <p:spPr bwMode="auto">
          <a:xfrm>
            <a:off x="1651000" y="6604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0" b="0">
                <a:solidFill>
                  <a:srgbClr val="0000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319705" name="Line 217"/>
          <p:cNvSpPr>
            <a:spLocks noChangeShapeType="1"/>
          </p:cNvSpPr>
          <p:nvPr/>
        </p:nvSpPr>
        <p:spPr bwMode="auto">
          <a:xfrm>
            <a:off x="1739900" y="1485900"/>
            <a:ext cx="4203700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706" name="Text Box 218"/>
          <p:cNvSpPr txBox="1">
            <a:spLocks noChangeArrowheads="1"/>
          </p:cNvSpPr>
          <p:nvPr/>
        </p:nvSpPr>
        <p:spPr bwMode="auto">
          <a:xfrm rot="5400000">
            <a:off x="5824538" y="1287462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0" b="0">
                <a:solidFill>
                  <a:srgbClr val="0000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319707" name="Line 219"/>
          <p:cNvSpPr>
            <a:spLocks noChangeShapeType="1"/>
          </p:cNvSpPr>
          <p:nvPr/>
        </p:nvSpPr>
        <p:spPr bwMode="auto">
          <a:xfrm>
            <a:off x="5943600" y="1447800"/>
            <a:ext cx="0" cy="411480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708" name="Text Box 220"/>
          <p:cNvSpPr txBox="1">
            <a:spLocks noChangeArrowheads="1"/>
          </p:cNvSpPr>
          <p:nvPr/>
        </p:nvSpPr>
        <p:spPr bwMode="auto">
          <a:xfrm rot="5400000">
            <a:off x="1608138" y="1287462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0" b="0">
                <a:solidFill>
                  <a:srgbClr val="0000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319709" name="Line 221"/>
          <p:cNvSpPr>
            <a:spLocks noChangeShapeType="1"/>
          </p:cNvSpPr>
          <p:nvPr/>
        </p:nvSpPr>
        <p:spPr bwMode="auto">
          <a:xfrm>
            <a:off x="1752600" y="1524000"/>
            <a:ext cx="0" cy="415290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710" name="Text Box 222"/>
          <p:cNvSpPr txBox="1">
            <a:spLocks noChangeArrowheads="1"/>
          </p:cNvSpPr>
          <p:nvPr/>
        </p:nvSpPr>
        <p:spPr bwMode="auto">
          <a:xfrm>
            <a:off x="1676400" y="4800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0" b="0">
                <a:solidFill>
                  <a:srgbClr val="0000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319711" name="Line 223"/>
          <p:cNvSpPr>
            <a:spLocks noChangeShapeType="1"/>
          </p:cNvSpPr>
          <p:nvPr/>
        </p:nvSpPr>
        <p:spPr bwMode="auto">
          <a:xfrm>
            <a:off x="1828800" y="5638800"/>
            <a:ext cx="4114800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712" name="AutoShape 224"/>
          <p:cNvSpPr>
            <a:spLocks/>
          </p:cNvSpPr>
          <p:nvPr/>
        </p:nvSpPr>
        <p:spPr bwMode="auto">
          <a:xfrm rot="5400000">
            <a:off x="3638550" y="-1085850"/>
            <a:ext cx="419100" cy="4191000"/>
          </a:xfrm>
          <a:prstGeom prst="leftBrace">
            <a:avLst>
              <a:gd name="adj1" fmla="val 83333"/>
              <a:gd name="adj2" fmla="val 46875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36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319713" name="AutoShape 225"/>
          <p:cNvSpPr>
            <a:spLocks/>
          </p:cNvSpPr>
          <p:nvPr/>
        </p:nvSpPr>
        <p:spPr bwMode="auto">
          <a:xfrm>
            <a:off x="965200" y="1524000"/>
            <a:ext cx="635000" cy="4038600"/>
          </a:xfrm>
          <a:prstGeom prst="leftBrace">
            <a:avLst>
              <a:gd name="adj1" fmla="val 53000"/>
              <a:gd name="adj2" fmla="val 46875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6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319714" name="Rectangle 226"/>
          <p:cNvSpPr>
            <a:spLocks noChangeArrowheads="1"/>
          </p:cNvSpPr>
          <p:nvPr/>
        </p:nvSpPr>
        <p:spPr bwMode="auto">
          <a:xfrm>
            <a:off x="3048000" y="533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8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ô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19715" name="Rectangle 227"/>
          <p:cNvSpPr>
            <a:spLocks noChangeArrowheads="1"/>
          </p:cNvSpPr>
          <p:nvPr/>
        </p:nvSpPr>
        <p:spPr bwMode="auto">
          <a:xfrm>
            <a:off x="622300" y="2743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8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ô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19716" name="AutoShape 228"/>
          <p:cNvSpPr>
            <a:spLocks/>
          </p:cNvSpPr>
          <p:nvPr/>
        </p:nvSpPr>
        <p:spPr bwMode="auto">
          <a:xfrm rot="10800000">
            <a:off x="6070600" y="1524000"/>
            <a:ext cx="762000" cy="4038600"/>
          </a:xfrm>
          <a:prstGeom prst="leftBrace">
            <a:avLst>
              <a:gd name="adj1" fmla="val 44167"/>
              <a:gd name="adj2" fmla="val 47380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36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319717" name="Rectangle 229"/>
          <p:cNvSpPr>
            <a:spLocks noChangeArrowheads="1"/>
          </p:cNvSpPr>
          <p:nvPr/>
        </p:nvSpPr>
        <p:spPr bwMode="auto">
          <a:xfrm>
            <a:off x="6553200" y="2895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8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ô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19718" name="AutoShape 230"/>
          <p:cNvSpPr>
            <a:spLocks/>
          </p:cNvSpPr>
          <p:nvPr/>
        </p:nvSpPr>
        <p:spPr bwMode="auto">
          <a:xfrm rot="-5400000">
            <a:off x="3492500" y="4076700"/>
            <a:ext cx="685800" cy="4114800"/>
          </a:xfrm>
          <a:prstGeom prst="leftBrace">
            <a:avLst>
              <a:gd name="adj1" fmla="val 50000"/>
              <a:gd name="adj2" fmla="val 46875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36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319719" name="Rectangle 231"/>
          <p:cNvSpPr>
            <a:spLocks noChangeArrowheads="1"/>
          </p:cNvSpPr>
          <p:nvPr/>
        </p:nvSpPr>
        <p:spPr bwMode="auto">
          <a:xfrm>
            <a:off x="4038600" y="617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8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ô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1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1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1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1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31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1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1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31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1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1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31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1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41528 4.07407E-6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31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3000"/>
                                        <p:tgtEl>
                                          <p:spTgt spid="31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31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31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31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31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3000"/>
                                        <p:tgtEl>
                                          <p:spTgt spid="31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0712 0.54444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1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7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31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31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31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1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8728E-6 L 0.41527 1.38728E-6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319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31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3000"/>
                                        <p:tgtEl>
                                          <p:spTgt spid="31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700" grpId="0"/>
      <p:bldP spid="319701" grpId="0"/>
      <p:bldP spid="319702" grpId="0"/>
      <p:bldP spid="319703" grpId="0"/>
      <p:bldP spid="319704" grpId="0"/>
      <p:bldP spid="319704" grpId="1"/>
      <p:bldP spid="319704" grpId="2"/>
      <p:bldP spid="319705" grpId="0" animBg="1"/>
      <p:bldP spid="319706" grpId="0"/>
      <p:bldP spid="319706" grpId="1"/>
      <p:bldP spid="319707" grpId="0" animBg="1"/>
      <p:bldP spid="319708" grpId="0"/>
      <p:bldP spid="319708" grpId="1"/>
      <p:bldP spid="319708" grpId="2"/>
      <p:bldP spid="319709" grpId="0" animBg="1"/>
      <p:bldP spid="319710" grpId="0"/>
      <p:bldP spid="319710" grpId="1"/>
      <p:bldP spid="319710" grpId="2"/>
      <p:bldP spid="319711" grpId="0" animBg="1"/>
      <p:bldP spid="319712" grpId="0" animBg="1"/>
      <p:bldP spid="319713" grpId="0" animBg="1"/>
      <p:bldP spid="319714" grpId="0"/>
      <p:bldP spid="319715" grpId="0"/>
      <p:bldP spid="319716" grpId="0" animBg="1"/>
      <p:bldP spid="319717" grpId="0"/>
      <p:bldP spid="319718" grpId="0" animBg="1"/>
      <p:bldP spid="3197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07204" name="MVI_1461_mpeg1video.m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609600"/>
            <a:ext cx="8343900" cy="5688013"/>
          </a:xfr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45" fill="hold"/>
                                        <p:tgtEl>
                                          <p:spTgt spid="307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0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0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226" name="Group 2"/>
          <p:cNvGraphicFramePr>
            <a:graphicFrameLocks noGrp="1"/>
          </p:cNvGraphicFramePr>
          <p:nvPr>
            <p:ph/>
          </p:nvPr>
        </p:nvGraphicFramePr>
        <p:xfrm>
          <a:off x="3143250" y="2514600"/>
          <a:ext cx="2641600" cy="2651760"/>
        </p:xfrm>
        <a:graphic>
          <a:graphicData uri="http://schemas.openxmlformats.org/drawingml/2006/table">
            <a:tbl>
              <a:tblPr/>
              <a:tblGrid>
                <a:gridCol w="285750"/>
                <a:gridCol w="381000"/>
                <a:gridCol w="381000"/>
                <a:gridCol w="385763"/>
                <a:gridCol w="427037"/>
                <a:gridCol w="366713"/>
                <a:gridCol w="4143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292" name="Rectangle 68"/>
          <p:cNvSpPr>
            <a:spLocks noChangeArrowheads="1"/>
          </p:cNvSpPr>
          <p:nvPr/>
        </p:nvSpPr>
        <p:spPr bwMode="auto">
          <a:xfrm rot="5400000">
            <a:off x="4495800" y="3733800"/>
            <a:ext cx="26670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en-US" sz="3600">
              <a:solidFill>
                <a:srgbClr val="FFFF66"/>
              </a:solidFill>
              <a:latin typeface=".VnTime" pitchFamily="34" charset="0"/>
            </a:endParaRPr>
          </a:p>
        </p:txBody>
      </p:sp>
      <p:sp>
        <p:nvSpPr>
          <p:cNvPr id="308293" name="Rectangle 69"/>
          <p:cNvSpPr>
            <a:spLocks noChangeArrowheads="1"/>
          </p:cNvSpPr>
          <p:nvPr/>
        </p:nvSpPr>
        <p:spPr bwMode="auto">
          <a:xfrm rot="5400000">
            <a:off x="1905000" y="3733800"/>
            <a:ext cx="26670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en-US" sz="3600">
              <a:solidFill>
                <a:srgbClr val="FFFF66"/>
              </a:solidFill>
              <a:latin typeface=".VnTime" pitchFamily="34" charset="0"/>
            </a:endParaRPr>
          </a:p>
        </p:txBody>
      </p:sp>
      <p:sp>
        <p:nvSpPr>
          <p:cNvPr id="308294" name="Rectangle 70"/>
          <p:cNvSpPr>
            <a:spLocks noChangeArrowheads="1"/>
          </p:cNvSpPr>
          <p:nvPr/>
        </p:nvSpPr>
        <p:spPr bwMode="auto">
          <a:xfrm rot="5400000">
            <a:off x="4419600" y="3657600"/>
            <a:ext cx="228600" cy="2819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en-US" sz="3600">
              <a:solidFill>
                <a:srgbClr val="FFFF66"/>
              </a:solidFill>
              <a:latin typeface=".VnTime" pitchFamily="34" charset="0"/>
            </a:endParaRPr>
          </a:p>
        </p:txBody>
      </p:sp>
      <p:sp>
        <p:nvSpPr>
          <p:cNvPr id="308295" name="Rectangle 71"/>
          <p:cNvSpPr>
            <a:spLocks noChangeArrowheads="1"/>
          </p:cNvSpPr>
          <p:nvPr/>
        </p:nvSpPr>
        <p:spPr bwMode="auto">
          <a:xfrm rot="5400000">
            <a:off x="4419600" y="1219200"/>
            <a:ext cx="228600" cy="2819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en-US" sz="3600">
              <a:solidFill>
                <a:srgbClr val="FFFF66"/>
              </a:solidFill>
              <a:latin typeface=".VnTime" pitchFamily="34" charset="0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 rot="10800000">
            <a:off x="5486400" y="5029200"/>
            <a:ext cx="457200" cy="1428750"/>
            <a:chOff x="1680" y="336"/>
            <a:chExt cx="288" cy="900"/>
          </a:xfrm>
        </p:grpSpPr>
        <p:pic>
          <p:nvPicPr>
            <p:cNvPr id="14418" name="Picture 73" descr="keo"/>
            <p:cNvPicPr>
              <a:picLocks noChangeAspect="1" noChangeArrowheads="1"/>
            </p:cNvPicPr>
            <p:nvPr/>
          </p:nvPicPr>
          <p:blipFill>
            <a:blip r:embed="rId2"/>
            <a:srcRect l="-6667" t="19048"/>
            <a:stretch>
              <a:fillRect/>
            </a:stretch>
          </p:blipFill>
          <p:spPr bwMode="auto">
            <a:xfrm rot="10800000">
              <a:off x="1680" y="336"/>
              <a:ext cx="28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9" name="AutoShape 74"/>
            <p:cNvSpPr>
              <a:spLocks noChangeArrowheads="1"/>
            </p:cNvSpPr>
            <p:nvPr/>
          </p:nvSpPr>
          <p:spPr bwMode="auto">
            <a:xfrm>
              <a:off x="1716" y="1140"/>
              <a:ext cx="219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7 w 21600"/>
                <a:gd name="T13" fmla="*/ 4500 h 21600"/>
                <a:gd name="T14" fmla="*/ 17063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 rot="5400000">
            <a:off x="6200775" y="2028825"/>
            <a:ext cx="457200" cy="1428750"/>
            <a:chOff x="1680" y="336"/>
            <a:chExt cx="288" cy="900"/>
          </a:xfrm>
        </p:grpSpPr>
        <p:pic>
          <p:nvPicPr>
            <p:cNvPr id="14416" name="Picture 76" descr="keo"/>
            <p:cNvPicPr>
              <a:picLocks noChangeAspect="1" noChangeArrowheads="1"/>
            </p:cNvPicPr>
            <p:nvPr/>
          </p:nvPicPr>
          <p:blipFill>
            <a:blip r:embed="rId2"/>
            <a:srcRect l="-6667" t="19048"/>
            <a:stretch>
              <a:fillRect/>
            </a:stretch>
          </p:blipFill>
          <p:spPr bwMode="auto">
            <a:xfrm rot="10800000">
              <a:off x="1680" y="336"/>
              <a:ext cx="28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7" name="AutoShape 77"/>
            <p:cNvSpPr>
              <a:spLocks noChangeArrowheads="1"/>
            </p:cNvSpPr>
            <p:nvPr/>
          </p:nvSpPr>
          <p:spPr bwMode="auto">
            <a:xfrm>
              <a:off x="1716" y="1140"/>
              <a:ext cx="219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7 w 21600"/>
                <a:gd name="T13" fmla="*/ 4500 h 21600"/>
                <a:gd name="T14" fmla="*/ 17063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 rot="-5400000">
            <a:off x="2314575" y="4238625"/>
            <a:ext cx="457200" cy="1428750"/>
            <a:chOff x="1680" y="336"/>
            <a:chExt cx="288" cy="900"/>
          </a:xfrm>
        </p:grpSpPr>
        <p:pic>
          <p:nvPicPr>
            <p:cNvPr id="14414" name="Picture 79" descr="keo"/>
            <p:cNvPicPr>
              <a:picLocks noChangeAspect="1" noChangeArrowheads="1"/>
            </p:cNvPicPr>
            <p:nvPr/>
          </p:nvPicPr>
          <p:blipFill>
            <a:blip r:embed="rId2"/>
            <a:srcRect l="-6667" t="19048"/>
            <a:stretch>
              <a:fillRect/>
            </a:stretch>
          </p:blipFill>
          <p:spPr bwMode="auto">
            <a:xfrm rot="10800000">
              <a:off x="1680" y="336"/>
              <a:ext cx="28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5" name="AutoShape 80"/>
            <p:cNvSpPr>
              <a:spLocks noChangeArrowheads="1"/>
            </p:cNvSpPr>
            <p:nvPr/>
          </p:nvSpPr>
          <p:spPr bwMode="auto">
            <a:xfrm>
              <a:off x="1716" y="1140"/>
              <a:ext cx="219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7 w 21600"/>
                <a:gd name="T13" fmla="*/ 4500 h 21600"/>
                <a:gd name="T14" fmla="*/ 17063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3143250" y="1295400"/>
            <a:ext cx="457200" cy="1428750"/>
            <a:chOff x="1680" y="336"/>
            <a:chExt cx="288" cy="900"/>
          </a:xfrm>
        </p:grpSpPr>
        <p:pic>
          <p:nvPicPr>
            <p:cNvPr id="14412" name="Picture 82" descr="keo"/>
            <p:cNvPicPr>
              <a:picLocks noChangeAspect="1" noChangeArrowheads="1"/>
            </p:cNvPicPr>
            <p:nvPr/>
          </p:nvPicPr>
          <p:blipFill>
            <a:blip r:embed="rId2"/>
            <a:srcRect l="-6667" t="19048"/>
            <a:stretch>
              <a:fillRect/>
            </a:stretch>
          </p:blipFill>
          <p:spPr bwMode="auto">
            <a:xfrm rot="10800000">
              <a:off x="1680" y="336"/>
              <a:ext cx="28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3" name="AutoShape 83"/>
            <p:cNvSpPr>
              <a:spLocks noChangeArrowheads="1"/>
            </p:cNvSpPr>
            <p:nvPr/>
          </p:nvSpPr>
          <p:spPr bwMode="auto">
            <a:xfrm>
              <a:off x="1716" y="1140"/>
              <a:ext cx="219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7 w 21600"/>
                <a:gd name="T13" fmla="*/ 4500 h 21600"/>
                <a:gd name="T14" fmla="*/ 17063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325 0.006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0521 0.333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0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33333 -3.33333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0521 -0.3555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7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92" grpId="0" animBg="1"/>
      <p:bldP spid="308293" grpId="0" animBg="1"/>
      <p:bldP spid="308294" grpId="0" animBg="1"/>
      <p:bldP spid="30829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5&quot;/&gt;&lt;/object&gt;&lt;object type=&quot;3&quot; unique_id=&quot;10005&quot;&gt;&lt;property id=&quot;20148&quot; value=&quot;5&quot;/&gt;&lt;property id=&quot;20300&quot; value=&quot;Slide 2&quot;/&gt;&lt;property id=&quot;20307&quot; value=&quot;286&quot;/&gt;&lt;/object&gt;&lt;object type=&quot;3&quot; unique_id=&quot;10011&quot;&gt;&lt;property id=&quot;20148&quot; value=&quot;5&quot;/&gt;&lt;property id=&quot;20300&quot; value=&quot;Slide 3&quot;/&gt;&lt;property id=&quot;20307&quot; value=&quot;275&quot;/&gt;&lt;/object&gt;&lt;object type=&quot;3&quot; unique_id=&quot;10012&quot;&gt;&lt;property id=&quot;20148&quot; value=&quot;5&quot;/&gt;&lt;property id=&quot;20300&quot; value=&quot;Slide 4&quot;/&gt;&lt;property id=&quot;20307&quot; value=&quot;336&quot;/&gt;&lt;/object&gt;&lt;object type=&quot;3&quot; unique_id=&quot;10013&quot;&gt;&lt;property id=&quot;20148&quot; value=&quot;5&quot;/&gt;&lt;property id=&quot;20300&quot; value=&quot;Slide 5&quot;/&gt;&lt;property id=&quot;20307&quot; value=&quot;339&quot;/&gt;&lt;/object&gt;&lt;object type=&quot;3&quot; unique_id=&quot;10014&quot;&gt;&lt;property id=&quot;20148&quot; value=&quot;5&quot;/&gt;&lt;property id=&quot;20300&quot; value=&quot;Slide 6&quot;/&gt;&lt;property id=&quot;20307&quot; value=&quot;340&quot;/&gt;&lt;/object&gt;&lt;object type=&quot;3&quot; unique_id=&quot;10015&quot;&gt;&lt;property id=&quot;20148&quot; value=&quot;5&quot;/&gt;&lt;property id=&quot;20300&quot; value=&quot;Slide 7&quot;/&gt;&lt;property id=&quot;20307&quot; value=&quot;306&quot;/&gt;&lt;/object&gt;&lt;object type=&quot;3&quot; unique_id=&quot;10016&quot;&gt;&lt;property id=&quot;20148&quot; value=&quot;5&quot;/&gt;&lt;property id=&quot;20300&quot; value=&quot;Slide 8 - &amp;quot;7 ô &amp;quot;&quot;/&gt;&lt;property id=&quot;20307&quot; value=&quot;295&quot;/&gt;&lt;/object&gt;&lt;object type=&quot;3&quot; unique_id=&quot;10017&quot;&gt;&lt;property id=&quot;20148&quot; value=&quot;5&quot;/&gt;&lt;property id=&quot;20300&quot; value=&quot;Slide 9 - &amp;quot;Hoạt động 2: H­íng dÉn c¸ch c¾t, d¸n hình vu«ng.&amp;quot;&quot;/&gt;&lt;property id=&quot;20307&quot; value=&quot;337&quot;/&gt;&lt;/object&gt;&lt;object type=&quot;3&quot; unique_id=&quot;10018&quot;&gt;&lt;property id=&quot;20148&quot; value=&quot;5&quot;/&gt;&lt;property id=&quot;20300&quot; value=&quot;Slide 10 - &amp;quot;Bước 2: Kẻ khung hình vuông.&amp;quot;&quot;/&gt;&lt;property id=&quot;20307&quot; value=&quot;325&quot;/&gt;&lt;/object&gt;&lt;object type=&quot;3&quot; unique_id=&quot;10019&quot;&gt;&lt;property id=&quot;20148&quot; value=&quot;5&quot;/&gt;&lt;property id=&quot;20300&quot; value=&quot;Slide 11 - &amp;quot; B­íc 3: C¾t theo khung hình vu«ng.&amp;quot;&quot;/&gt;&lt;property id=&quot;20307&quot; value=&quot;326&quot;/&gt;&lt;/object&gt;&lt;object type=&quot;3&quot; unique_id=&quot;10020&quot;&gt;&lt;property id=&quot;20148&quot; value=&quot;5&quot;/&gt;&lt;property id=&quot;20300&quot; value=&quot;Slide 12&quot;/&gt;&lt;property id=&quot;20307&quot; value=&quot;341&quot;/&gt;&lt;/object&gt;&lt;object type=&quot;3&quot; unique_id=&quot;10021&quot;&gt;&lt;property id=&quot;20148&quot; value=&quot;5&quot;/&gt;&lt;property id=&quot;20300&quot; value=&quot;Slide 13 - &amp;quot;B­íc 4: D¸n hình vu«ng.&amp;quot;&quot;/&gt;&lt;property id=&quot;20307&quot; value=&quot;327&quot;/&gt;&lt;/object&gt;&lt;object type=&quot;3&quot; unique_id=&quot;10022&quot;&gt;&lt;property id=&quot;20148&quot; value=&quot;5&quot;/&gt;&lt;property id=&quot;20300&quot; value=&quot;Slide 14 - &amp;quot;+ Em hãy nêu các bước cắt, dán hình vuông?&amp;quot;&quot;/&gt;&lt;property id=&quot;20307&quot; value=&quot;328&quot;/&gt;&lt;/object&gt;&lt;object type=&quot;3&quot; unique_id=&quot;10023&quot;&gt;&lt;property id=&quot;20148&quot; value=&quot;5&quot;/&gt;&lt;property id=&quot;20300&quot; value=&quot;Slide 15&quot;/&gt;&lt;property id=&quot;20307&quot; value=&quot;348&quot;/&gt;&lt;/object&gt;&lt;object type=&quot;3&quot; unique_id=&quot;10024&quot;&gt;&lt;property id=&quot;20148&quot; value=&quot;5&quot;/&gt;&lt;property id=&quot;20300&quot; value=&quot;Slide 16 - &amp;quot;B­íc 1: X¸c ®Þnh khung hình vu«ng ,®¸nh dÊu 4 ®iÓm.&amp;quot;&quot;/&gt;&lt;property id=&quot;20307&quot; value=&quot;329&quot;/&gt;&lt;/object&gt;&lt;object type=&quot;3&quot; unique_id=&quot;10025&quot;&gt;&lt;property id=&quot;20148&quot; value=&quot;5&quot;/&gt;&lt;property id=&quot;20300&quot; value=&quot;Slide 17 - &amp;quot;B­íc 2: KÎ khung hình vu«ng.&amp;quot;&quot;/&gt;&lt;property id=&quot;20307&quot; value=&quot;330&quot;/&gt;&lt;/object&gt;&lt;object type=&quot;3&quot; unique_id=&quot;10026&quot;&gt;&lt;property id=&quot;20148&quot; value=&quot;5&quot;/&gt;&lt;property id=&quot;20300&quot; value=&quot;Slide 18 - &amp;quot;B­íc 3: C¾t theo khung hình vu«ng.&amp;quot;&quot;/&gt;&lt;property id=&quot;20307&quot; value=&quot;331&quot;/&gt;&lt;/object&gt;&lt;object type=&quot;3&quot; unique_id=&quot;10027&quot;&gt;&lt;property id=&quot;20148&quot; value=&quot;5&quot;/&gt;&lt;property id=&quot;20300&quot; value=&quot;Slide 19 - &amp;quot;B­íc 4: D¸n hình.&amp;quot;&quot;/&gt;&lt;property id=&quot;20307&quot; value=&quot;332&quot;/&gt;&lt;/object&gt;&lt;object type=&quot;3&quot; unique_id=&quot;10028&quot;&gt;&lt;property id=&quot;20148&quot; value=&quot;5&quot;/&gt;&lt;property id=&quot;20300&quot; value=&quot;Slide 20 - &amp;quot;Hoạt động 3: Thực hành cắt, dán hình vuông.&amp;quot;&quot;/&gt;&lt;property id=&quot;20307&quot; value=&quot;333&quot;/&gt;&lt;/object&gt;&lt;object type=&quot;3&quot; unique_id=&quot;10029&quot;&gt;&lt;property id=&quot;20148&quot; value=&quot;5&quot;/&gt;&lt;property id=&quot;20300&quot; value=&quot;Slide 21&quot;/&gt;&lt;property id=&quot;20307&quot; value=&quot;342&quot;/&gt;&lt;/object&gt;&lt;object type=&quot;3&quot; unique_id=&quot;10030&quot;&gt;&lt;property id=&quot;20148&quot; value=&quot;5&quot;/&gt;&lt;property id=&quot;20300&quot; value=&quot;Slide 22&quot;/&gt;&lt;property id=&quot;20307&quot; value=&quot;334&quot;/&gt;&lt;/object&gt;&lt;object type=&quot;3&quot; unique_id=&quot;10031&quot;&gt;&lt;property id=&quot;20148&quot; value=&quot;5&quot;/&gt;&lt;property id=&quot;20300&quot; value=&quot;Slide 23&quot;/&gt;&lt;property id=&quot;20307&quot; value=&quot;344&quot;/&gt;&lt;/object&gt;&lt;object type=&quot;3&quot; unique_id=&quot;10032&quot;&gt;&lt;property id=&quot;20148&quot; value=&quot;5&quot;/&gt;&lt;property id=&quot;20300&quot; value=&quot;Slide 24&quot;/&gt;&lt;property id=&quot;20307&quot; value=&quot;347&quot;/&gt;&lt;/object&gt;&lt;object type=&quot;3&quot; unique_id=&quot;10033&quot;&gt;&lt;property id=&quot;20148&quot; value=&quot;5&quot;/&gt;&lt;property id=&quot;20300&quot; value=&quot;Slide 25&quot;/&gt;&lt;property id=&quot;20307&quot; value=&quot;345&quot;/&gt;&lt;/object&gt;&lt;object type=&quot;3&quot; unique_id=&quot;10034&quot;&gt;&lt;property id=&quot;20148&quot; value=&quot;5&quot;/&gt;&lt;property id=&quot;20300&quot; value=&quot;Slide 26 - &amp;quot;Nhận xét tiết học&amp;quot;&quot;/&gt;&lt;property id=&quot;20307&quot; value=&quot;343&quot;/&gt;&lt;/object&gt;&lt;object type=&quot;3&quot; unique_id=&quot;10035&quot;&gt;&lt;property id=&quot;20148&quot; value=&quot;5&quot;/&gt;&lt;property id=&quot;20300&quot; value=&quot;Slide 27&quot;/&gt;&lt;property id=&quot;20307&quot; value=&quot;303&quot;/&gt;&lt;/object&gt;&lt;/object&gt;&lt;/object&gt;&lt;/database&gt;"/>
  <p:tag name="SECTOMILLISECCONVERTED" val="1"/>
  <p:tag name="VIOLETID" val="11288906"/>
  <p:tag name="VIOLETTITLE" val="Bài 3. Xé, dán hình vuông, hình tròn"/>
  <p:tag name="VIOLETLESSON" val="3"/>
  <p:tag name="VIOLETCATID" val="8048890"/>
  <p:tag name="VIOLETSUBJECT" val="Thủ công 1"/>
  <p:tag name="VIOLETAUTHORID" val="637580"/>
  <p:tag name="VIOLETAUTHORNAME" val="Nguyễn Thị Thu Chung"/>
  <p:tag name="VIOLETAUTHORAVATAR" val="0/637/580/avatar.jpg"/>
  <p:tag name="VIOLETAUTHORADDRESS" val="Trường THCS Tam Hưng - Hà Nội"/>
  <p:tag name="VIOLETAUTHORHOMEPAGE" val="http://violet.vn/thuchunghpth"/>
  <p:tag name="VIOLETDATE" val="2015-01-24 21:43:13"/>
  <p:tag name="VIOLETHIT" val="73"/>
  <p:tag name="VIOLETLIKE" val="0"/>
</p:tagLst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5077</TotalTime>
  <Words>283</Words>
  <Application>Microsoft PowerPoint</Application>
  <PresentationFormat>On-screen Show (4:3)</PresentationFormat>
  <Paragraphs>57</Paragraphs>
  <Slides>16</Slides>
  <Notes>1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Mountain Top</vt:lpstr>
      <vt:lpstr>Clip</vt:lpstr>
      <vt:lpstr>Slide 1</vt:lpstr>
      <vt:lpstr>Slide 2</vt:lpstr>
      <vt:lpstr>Slide 3</vt:lpstr>
      <vt:lpstr>Slide 4</vt:lpstr>
      <vt:lpstr>8 ô </vt:lpstr>
      <vt:lpstr>Slide 6</vt:lpstr>
      <vt:lpstr>Slide 7</vt:lpstr>
      <vt:lpstr>Slide 8</vt:lpstr>
      <vt:lpstr>Slide 9</vt:lpstr>
      <vt:lpstr>Slide 10</vt:lpstr>
      <vt:lpstr>Slide 11</vt:lpstr>
      <vt:lpstr>+ Em hãy nêu các bước xé, dán hình vuông?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Thien Loi</cp:lastModifiedBy>
  <cp:revision>787</cp:revision>
  <cp:lastPrinted>1601-01-01T00:00:00Z</cp:lastPrinted>
  <dcterms:created xsi:type="dcterms:W3CDTF">2008-03-30T07:09:35Z</dcterms:created>
  <dcterms:modified xsi:type="dcterms:W3CDTF">2017-09-18T15:35:34Z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